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9" r:id="rId4"/>
    <p:sldId id="258" r:id="rId5"/>
    <p:sldId id="259" r:id="rId6"/>
    <p:sldId id="268" r:id="rId7"/>
    <p:sldId id="260" r:id="rId8"/>
    <p:sldId id="270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3B8015-2637-4E3B-9C1F-DBCB356E05B0}" v="111" dt="2024-05-27T21:35:28.0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mi Guzzi" userId="d7091603-3359-4e88-aacd-ef1ef4ee9d4c" providerId="ADAL" clId="{C23B8015-2637-4E3B-9C1F-DBCB356E05B0}"/>
    <pc:docChg chg="undo custSel addSld delSld modSld sldOrd">
      <pc:chgData name="Remi Guzzi" userId="d7091603-3359-4e88-aacd-ef1ef4ee9d4c" providerId="ADAL" clId="{C23B8015-2637-4E3B-9C1F-DBCB356E05B0}" dt="2024-05-27T21:35:30.746" v="2454" actId="14100"/>
      <pc:docMkLst>
        <pc:docMk/>
      </pc:docMkLst>
      <pc:sldChg chg="modSp mod">
        <pc:chgData name="Remi Guzzi" userId="d7091603-3359-4e88-aacd-ef1ef4ee9d4c" providerId="ADAL" clId="{C23B8015-2637-4E3B-9C1F-DBCB356E05B0}" dt="2024-05-18T15:16:16.116" v="605" actId="1076"/>
        <pc:sldMkLst>
          <pc:docMk/>
          <pc:sldMk cId="184757197" sldId="256"/>
        </pc:sldMkLst>
        <pc:spChg chg="mod">
          <ac:chgData name="Remi Guzzi" userId="d7091603-3359-4e88-aacd-ef1ef4ee9d4c" providerId="ADAL" clId="{C23B8015-2637-4E3B-9C1F-DBCB356E05B0}" dt="2024-05-18T15:16:16.116" v="605" actId="1076"/>
          <ac:spMkLst>
            <pc:docMk/>
            <pc:sldMk cId="184757197" sldId="256"/>
            <ac:spMk id="3" creationId="{0766227C-1327-FC03-2284-3BD72F86E69E}"/>
          </ac:spMkLst>
        </pc:spChg>
      </pc:sldChg>
      <pc:sldChg chg="addSp delSp modSp mod setBg">
        <pc:chgData name="Remi Guzzi" userId="d7091603-3359-4e88-aacd-ef1ef4ee9d4c" providerId="ADAL" clId="{C23B8015-2637-4E3B-9C1F-DBCB356E05B0}" dt="2024-05-18T14:41:50.160" v="559" actId="255"/>
        <pc:sldMkLst>
          <pc:docMk/>
          <pc:sldMk cId="3348410684" sldId="257"/>
        </pc:sldMkLst>
        <pc:spChg chg="mod">
          <ac:chgData name="Remi Guzzi" userId="d7091603-3359-4e88-aacd-ef1ef4ee9d4c" providerId="ADAL" clId="{C23B8015-2637-4E3B-9C1F-DBCB356E05B0}" dt="2024-05-18T14:41:50.160" v="559" actId="255"/>
          <ac:spMkLst>
            <pc:docMk/>
            <pc:sldMk cId="3348410684" sldId="257"/>
            <ac:spMk id="2" creationId="{86F8D743-8743-562A-0019-ACD0D12763D0}"/>
          </ac:spMkLst>
        </pc:spChg>
        <pc:spChg chg="del">
          <ac:chgData name="Remi Guzzi" userId="d7091603-3359-4e88-aacd-ef1ef4ee9d4c" providerId="ADAL" clId="{C23B8015-2637-4E3B-9C1F-DBCB356E05B0}" dt="2024-05-18T14:28:40.344" v="2"/>
          <ac:spMkLst>
            <pc:docMk/>
            <pc:sldMk cId="3348410684" sldId="257"/>
            <ac:spMk id="3" creationId="{233F387E-24B3-9971-6A48-88512278A3FC}"/>
          </ac:spMkLst>
        </pc:spChg>
        <pc:spChg chg="add del mod">
          <ac:chgData name="Remi Guzzi" userId="d7091603-3359-4e88-aacd-ef1ef4ee9d4c" providerId="ADAL" clId="{C23B8015-2637-4E3B-9C1F-DBCB356E05B0}" dt="2024-05-18T14:36:15.138" v="350" actId="21"/>
          <ac:spMkLst>
            <pc:docMk/>
            <pc:sldMk cId="3348410684" sldId="257"/>
            <ac:spMk id="4" creationId="{2EF89C6B-35CA-424A-0639-62F0C6127B17}"/>
          </ac:spMkLst>
        </pc:spChg>
        <pc:spChg chg="add del mod">
          <ac:chgData name="Remi Guzzi" userId="d7091603-3359-4e88-aacd-ef1ef4ee9d4c" providerId="ADAL" clId="{C23B8015-2637-4E3B-9C1F-DBCB356E05B0}" dt="2024-05-18T14:36:26.167" v="353" actId="478"/>
          <ac:spMkLst>
            <pc:docMk/>
            <pc:sldMk cId="3348410684" sldId="257"/>
            <ac:spMk id="5" creationId="{21360963-59FF-A298-FA0D-66DFC283A518}"/>
          </ac:spMkLst>
        </pc:spChg>
        <pc:spChg chg="add del mod">
          <ac:chgData name="Remi Guzzi" userId="d7091603-3359-4e88-aacd-ef1ef4ee9d4c" providerId="ADAL" clId="{C23B8015-2637-4E3B-9C1F-DBCB356E05B0}" dt="2024-05-18T14:38:29.196" v="506" actId="26606"/>
          <ac:spMkLst>
            <pc:docMk/>
            <pc:sldMk cId="3348410684" sldId="257"/>
            <ac:spMk id="6" creationId="{6F772239-2CD4-1F27-21AF-8C2F9EB488D7}"/>
          </ac:spMkLst>
        </pc:spChg>
        <pc:graphicFrameChg chg="add del">
          <ac:chgData name="Remi Guzzi" userId="d7091603-3359-4e88-aacd-ef1ef4ee9d4c" providerId="ADAL" clId="{C23B8015-2637-4E3B-9C1F-DBCB356E05B0}" dt="2024-05-18T14:38:26.073" v="503" actId="26606"/>
          <ac:graphicFrameMkLst>
            <pc:docMk/>
            <pc:sldMk cId="3348410684" sldId="257"/>
            <ac:graphicFrameMk id="8" creationId="{1E845AB9-EFCD-0577-9581-C73523D2CD8D}"/>
          </ac:graphicFrameMkLst>
        </pc:graphicFrameChg>
        <pc:graphicFrameChg chg="add del">
          <ac:chgData name="Remi Guzzi" userId="d7091603-3359-4e88-aacd-ef1ef4ee9d4c" providerId="ADAL" clId="{C23B8015-2637-4E3B-9C1F-DBCB356E05B0}" dt="2024-05-18T14:38:29.180" v="505" actId="26606"/>
          <ac:graphicFrameMkLst>
            <pc:docMk/>
            <pc:sldMk cId="3348410684" sldId="257"/>
            <ac:graphicFrameMk id="10" creationId="{906DCF05-C598-61D1-3629-8B8CBF95603A}"/>
          </ac:graphicFrameMkLst>
        </pc:graphicFrameChg>
        <pc:graphicFrameChg chg="add mod modGraphic">
          <ac:chgData name="Remi Guzzi" userId="d7091603-3359-4e88-aacd-ef1ef4ee9d4c" providerId="ADAL" clId="{C23B8015-2637-4E3B-9C1F-DBCB356E05B0}" dt="2024-05-18T14:41:09.110" v="546"/>
          <ac:graphicFrameMkLst>
            <pc:docMk/>
            <pc:sldMk cId="3348410684" sldId="257"/>
            <ac:graphicFrameMk id="12" creationId="{1E845AB9-EFCD-0577-9581-C73523D2CD8D}"/>
          </ac:graphicFrameMkLst>
        </pc:graphicFrameChg>
        <pc:picChg chg="add del mod">
          <ac:chgData name="Remi Guzzi" userId="d7091603-3359-4e88-aacd-ef1ef4ee9d4c" providerId="ADAL" clId="{C23B8015-2637-4E3B-9C1F-DBCB356E05B0}" dt="2024-05-18T14:40:34.517" v="545" actId="478"/>
          <ac:picMkLst>
            <pc:docMk/>
            <pc:sldMk cId="3348410684" sldId="257"/>
            <ac:picMk id="1028" creationId="{89D0D4A4-57FB-08CE-597E-6C16AE7E7FBE}"/>
          </ac:picMkLst>
        </pc:picChg>
      </pc:sldChg>
      <pc:sldChg chg="addSp delSp modSp new mod setBg setClrOvrMap">
        <pc:chgData name="Remi Guzzi" userId="d7091603-3359-4e88-aacd-ef1ef4ee9d4c" providerId="ADAL" clId="{C23B8015-2637-4E3B-9C1F-DBCB356E05B0}" dt="2024-05-27T19:41:40.505" v="1543" actId="20577"/>
        <pc:sldMkLst>
          <pc:docMk/>
          <pc:sldMk cId="4195176341" sldId="258"/>
        </pc:sldMkLst>
        <pc:spChg chg="mod">
          <ac:chgData name="Remi Guzzi" userId="d7091603-3359-4e88-aacd-ef1ef4ee9d4c" providerId="ADAL" clId="{C23B8015-2637-4E3B-9C1F-DBCB356E05B0}" dt="2024-05-18T15:15:45.037" v="601" actId="26606"/>
          <ac:spMkLst>
            <pc:docMk/>
            <pc:sldMk cId="4195176341" sldId="258"/>
            <ac:spMk id="2" creationId="{1113F23D-6896-0ABA-4CFB-FDA95594D291}"/>
          </ac:spMkLst>
        </pc:spChg>
        <pc:spChg chg="del">
          <ac:chgData name="Remi Guzzi" userId="d7091603-3359-4e88-aacd-ef1ef4ee9d4c" providerId="ADAL" clId="{C23B8015-2637-4E3B-9C1F-DBCB356E05B0}" dt="2024-05-18T14:29:00.697" v="6"/>
          <ac:spMkLst>
            <pc:docMk/>
            <pc:sldMk cId="4195176341" sldId="258"/>
            <ac:spMk id="3" creationId="{8749ACEC-54D3-BAD5-C058-1AE907A9F431}"/>
          </ac:spMkLst>
        </pc:spChg>
        <pc:spChg chg="add mod ord">
          <ac:chgData name="Remi Guzzi" userId="d7091603-3359-4e88-aacd-ef1ef4ee9d4c" providerId="ADAL" clId="{C23B8015-2637-4E3B-9C1F-DBCB356E05B0}" dt="2024-05-27T19:41:40.505" v="1543" actId="20577"/>
          <ac:spMkLst>
            <pc:docMk/>
            <pc:sldMk cId="4195176341" sldId="258"/>
            <ac:spMk id="4" creationId="{CCAB2426-8EE6-C64F-B733-1F85F4BF026E}"/>
          </ac:spMkLst>
        </pc:spChg>
        <pc:spChg chg="add del">
          <ac:chgData name="Remi Guzzi" userId="d7091603-3359-4e88-aacd-ef1ef4ee9d4c" providerId="ADAL" clId="{C23B8015-2637-4E3B-9C1F-DBCB356E05B0}" dt="2024-05-18T15:15:13.718" v="589" actId="26606"/>
          <ac:spMkLst>
            <pc:docMk/>
            <pc:sldMk cId="4195176341" sldId="258"/>
            <ac:spMk id="10" creationId="{15045B1D-AED4-407C-BC82-BF20E4E4FF38}"/>
          </ac:spMkLst>
        </pc:spChg>
        <pc:spChg chg="add del">
          <ac:chgData name="Remi Guzzi" userId="d7091603-3359-4e88-aacd-ef1ef4ee9d4c" providerId="ADAL" clId="{C23B8015-2637-4E3B-9C1F-DBCB356E05B0}" dt="2024-05-18T15:15:45.037" v="601" actId="26606"/>
          <ac:spMkLst>
            <pc:docMk/>
            <pc:sldMk cId="4195176341" sldId="258"/>
            <ac:spMk id="11" creationId="{46130003-5222-4875-8738-1217755C7AC3}"/>
          </ac:spMkLst>
        </pc:spChg>
        <pc:spChg chg="add del">
          <ac:chgData name="Remi Guzzi" userId="d7091603-3359-4e88-aacd-ef1ef4ee9d4c" providerId="ADAL" clId="{C23B8015-2637-4E3B-9C1F-DBCB356E05B0}" dt="2024-05-18T15:15:16.024" v="591" actId="26606"/>
          <ac:spMkLst>
            <pc:docMk/>
            <pc:sldMk cId="4195176341" sldId="258"/>
            <ac:spMk id="12" creationId="{04D65EFB-5E87-4639-A481-956B52E9D27C}"/>
          </ac:spMkLst>
        </pc:spChg>
        <pc:spChg chg="add del">
          <ac:chgData name="Remi Guzzi" userId="d7091603-3359-4e88-aacd-ef1ef4ee9d4c" providerId="ADAL" clId="{C23B8015-2637-4E3B-9C1F-DBCB356E05B0}" dt="2024-05-18T15:14:58.557" v="587" actId="26606"/>
          <ac:spMkLst>
            <pc:docMk/>
            <pc:sldMk cId="4195176341" sldId="258"/>
            <ac:spMk id="13" creationId="{8D77D416-66F5-413A-9B46-6289471B36B6}"/>
          </ac:spMkLst>
        </pc:spChg>
        <pc:spChg chg="add del">
          <ac:chgData name="Remi Guzzi" userId="d7091603-3359-4e88-aacd-ef1ef4ee9d4c" providerId="ADAL" clId="{C23B8015-2637-4E3B-9C1F-DBCB356E05B0}" dt="2024-05-18T15:15:45.037" v="601" actId="26606"/>
          <ac:spMkLst>
            <pc:docMk/>
            <pc:sldMk cId="4195176341" sldId="258"/>
            <ac:spMk id="14" creationId="{3E388DCC-9257-412E-811D-30F74D4CB7AA}"/>
          </ac:spMkLst>
        </pc:spChg>
        <pc:spChg chg="add del">
          <ac:chgData name="Remi Guzzi" userId="d7091603-3359-4e88-aacd-ef1ef4ee9d4c" providerId="ADAL" clId="{C23B8015-2637-4E3B-9C1F-DBCB356E05B0}" dt="2024-05-18T15:15:16.024" v="591" actId="26606"/>
          <ac:spMkLst>
            <pc:docMk/>
            <pc:sldMk cId="4195176341" sldId="258"/>
            <ac:spMk id="15" creationId="{2A3781C0-206F-4038-93FF-4CDA80B1D99C}"/>
          </ac:spMkLst>
        </pc:spChg>
        <pc:spChg chg="add del">
          <ac:chgData name="Remi Guzzi" userId="d7091603-3359-4e88-aacd-ef1ef4ee9d4c" providerId="ADAL" clId="{C23B8015-2637-4E3B-9C1F-DBCB356E05B0}" dt="2024-05-18T15:14:42.739" v="573" actId="26606"/>
          <ac:spMkLst>
            <pc:docMk/>
            <pc:sldMk cId="4195176341" sldId="258"/>
            <ac:spMk id="18" creationId="{05325879-C4B2-475E-B853-DC8F21A63351}"/>
          </ac:spMkLst>
        </pc:spChg>
        <pc:spChg chg="add">
          <ac:chgData name="Remi Guzzi" userId="d7091603-3359-4e88-aacd-ef1ef4ee9d4c" providerId="ADAL" clId="{C23B8015-2637-4E3B-9C1F-DBCB356E05B0}" dt="2024-05-18T15:15:45.037" v="601" actId="26606"/>
          <ac:spMkLst>
            <pc:docMk/>
            <pc:sldMk cId="4195176341" sldId="258"/>
            <ac:spMk id="19" creationId="{05325879-C4B2-475E-B853-DC8F21A63351}"/>
          </ac:spMkLst>
        </pc:spChg>
        <pc:spChg chg="add del">
          <ac:chgData name="Remi Guzzi" userId="d7091603-3359-4e88-aacd-ef1ef4ee9d4c" providerId="ADAL" clId="{C23B8015-2637-4E3B-9C1F-DBCB356E05B0}" dt="2024-05-18T15:14:42.739" v="573" actId="26606"/>
          <ac:spMkLst>
            <pc:docMk/>
            <pc:sldMk cId="4195176341" sldId="258"/>
            <ac:spMk id="20" creationId="{012C085F-3B19-420D-902A-B55695F5036C}"/>
          </ac:spMkLst>
        </pc:spChg>
        <pc:spChg chg="add">
          <ac:chgData name="Remi Guzzi" userId="d7091603-3359-4e88-aacd-ef1ef4ee9d4c" providerId="ADAL" clId="{C23B8015-2637-4E3B-9C1F-DBCB356E05B0}" dt="2024-05-18T15:15:45.037" v="601" actId="26606"/>
          <ac:spMkLst>
            <pc:docMk/>
            <pc:sldMk cId="4195176341" sldId="258"/>
            <ac:spMk id="21" creationId="{012C085F-3B19-420D-902A-B55695F5036C}"/>
          </ac:spMkLst>
        </pc:spChg>
        <pc:spChg chg="add del">
          <ac:chgData name="Remi Guzzi" userId="d7091603-3359-4e88-aacd-ef1ef4ee9d4c" providerId="ADAL" clId="{C23B8015-2637-4E3B-9C1F-DBCB356E05B0}" dt="2024-05-18T15:14:57.189" v="585" actId="26606"/>
          <ac:spMkLst>
            <pc:docMk/>
            <pc:sldMk cId="4195176341" sldId="258"/>
            <ac:spMk id="22" creationId="{04D65EFB-5E87-4639-A481-956B52E9D27C}"/>
          </ac:spMkLst>
        </pc:spChg>
        <pc:spChg chg="add del">
          <ac:chgData name="Remi Guzzi" userId="d7091603-3359-4e88-aacd-ef1ef4ee9d4c" providerId="ADAL" clId="{C23B8015-2637-4E3B-9C1F-DBCB356E05B0}" dt="2024-05-18T15:14:57.189" v="585" actId="26606"/>
          <ac:spMkLst>
            <pc:docMk/>
            <pc:sldMk cId="4195176341" sldId="258"/>
            <ac:spMk id="23" creationId="{2A3781C0-206F-4038-93FF-4CDA80B1D99C}"/>
          </ac:spMkLst>
        </pc:spChg>
        <pc:picChg chg="add del mod">
          <ac:chgData name="Remi Guzzi" userId="d7091603-3359-4e88-aacd-ef1ef4ee9d4c" providerId="ADAL" clId="{C23B8015-2637-4E3B-9C1F-DBCB356E05B0}" dt="2024-05-18T15:14:02.481" v="566" actId="21"/>
          <ac:picMkLst>
            <pc:docMk/>
            <pc:sldMk cId="4195176341" sldId="258"/>
            <ac:picMk id="6" creationId="{28317A51-3B48-7447-A0A3-EF61FCDCBF6E}"/>
          </ac:picMkLst>
        </pc:picChg>
        <pc:picChg chg="add mod ord">
          <ac:chgData name="Remi Guzzi" userId="d7091603-3359-4e88-aacd-ef1ef4ee9d4c" providerId="ADAL" clId="{C23B8015-2637-4E3B-9C1F-DBCB356E05B0}" dt="2024-05-18T15:15:52.464" v="604" actId="1076"/>
          <ac:picMkLst>
            <pc:docMk/>
            <pc:sldMk cId="4195176341" sldId="258"/>
            <ac:picMk id="8" creationId="{1AB6D67B-A52F-E025-C9EC-B9321544E25B}"/>
          </ac:picMkLst>
        </pc:picChg>
      </pc:sldChg>
      <pc:sldChg chg="addSp delSp modSp new mod">
        <pc:chgData name="Remi Guzzi" userId="d7091603-3359-4e88-aacd-ef1ef4ee9d4c" providerId="ADAL" clId="{C23B8015-2637-4E3B-9C1F-DBCB356E05B0}" dt="2024-05-27T19:54:49.595" v="1584"/>
        <pc:sldMkLst>
          <pc:docMk/>
          <pc:sldMk cId="844796730" sldId="259"/>
        </pc:sldMkLst>
        <pc:spChg chg="mod">
          <ac:chgData name="Remi Guzzi" userId="d7091603-3359-4e88-aacd-ef1ef4ee9d4c" providerId="ADAL" clId="{C23B8015-2637-4E3B-9C1F-DBCB356E05B0}" dt="2024-05-18T14:29:07.895" v="8"/>
          <ac:spMkLst>
            <pc:docMk/>
            <pc:sldMk cId="844796730" sldId="259"/>
            <ac:spMk id="2" creationId="{CC23E7D9-FA7E-6536-C570-DDDB8710D63F}"/>
          </ac:spMkLst>
        </pc:spChg>
        <pc:spChg chg="del">
          <ac:chgData name="Remi Guzzi" userId="d7091603-3359-4e88-aacd-ef1ef4ee9d4c" providerId="ADAL" clId="{C23B8015-2637-4E3B-9C1F-DBCB356E05B0}" dt="2024-05-18T14:29:11.710" v="9"/>
          <ac:spMkLst>
            <pc:docMk/>
            <pc:sldMk cId="844796730" sldId="259"/>
            <ac:spMk id="3" creationId="{10B3182E-713F-E293-9ECF-79CC06460768}"/>
          </ac:spMkLst>
        </pc:spChg>
        <pc:spChg chg="add mod">
          <ac:chgData name="Remi Guzzi" userId="d7091603-3359-4e88-aacd-ef1ef4ee9d4c" providerId="ADAL" clId="{C23B8015-2637-4E3B-9C1F-DBCB356E05B0}" dt="2024-05-18T15:19:40.233" v="614" actId="1076"/>
          <ac:spMkLst>
            <pc:docMk/>
            <pc:sldMk cId="844796730" sldId="259"/>
            <ac:spMk id="4" creationId="{5E2FE1A0-4556-6020-3C81-EA7639FFBDA9}"/>
          </ac:spMkLst>
        </pc:spChg>
        <pc:graphicFrameChg chg="add mod modGraphic">
          <ac:chgData name="Remi Guzzi" userId="d7091603-3359-4e88-aacd-ef1ef4ee9d4c" providerId="ADAL" clId="{C23B8015-2637-4E3B-9C1F-DBCB356E05B0}" dt="2024-05-27T19:54:49.595" v="1584"/>
          <ac:graphicFrameMkLst>
            <pc:docMk/>
            <pc:sldMk cId="844796730" sldId="259"/>
            <ac:graphicFrameMk id="5" creationId="{D98615DD-B8E6-A4B5-0C2E-9846D20692F5}"/>
          </ac:graphicFrameMkLst>
        </pc:graphicFrameChg>
      </pc:sldChg>
      <pc:sldChg chg="addSp delSp modSp new mod setBg setClrOvrMap">
        <pc:chgData name="Remi Guzzi" userId="d7091603-3359-4e88-aacd-ef1ef4ee9d4c" providerId="ADAL" clId="{C23B8015-2637-4E3B-9C1F-DBCB356E05B0}" dt="2024-05-27T19:57:51.528" v="1585" actId="20577"/>
        <pc:sldMkLst>
          <pc:docMk/>
          <pc:sldMk cId="2645006361" sldId="260"/>
        </pc:sldMkLst>
        <pc:spChg chg="mod">
          <ac:chgData name="Remi Guzzi" userId="d7091603-3359-4e88-aacd-ef1ef4ee9d4c" providerId="ADAL" clId="{C23B8015-2637-4E3B-9C1F-DBCB356E05B0}" dt="2024-05-18T15:53:27.547" v="1164" actId="26606"/>
          <ac:spMkLst>
            <pc:docMk/>
            <pc:sldMk cId="2645006361" sldId="260"/>
            <ac:spMk id="2" creationId="{5E2D4D2B-C103-3F13-0E24-F1EA79C60BD4}"/>
          </ac:spMkLst>
        </pc:spChg>
        <pc:spChg chg="del">
          <ac:chgData name="Remi Guzzi" userId="d7091603-3359-4e88-aacd-ef1ef4ee9d4c" providerId="ADAL" clId="{C23B8015-2637-4E3B-9C1F-DBCB356E05B0}" dt="2024-05-18T14:29:22.074" v="12"/>
          <ac:spMkLst>
            <pc:docMk/>
            <pc:sldMk cId="2645006361" sldId="260"/>
            <ac:spMk id="3" creationId="{B572CEA5-C989-7511-8A85-D22794ED24ED}"/>
          </ac:spMkLst>
        </pc:spChg>
        <pc:spChg chg="add mod ord">
          <ac:chgData name="Remi Guzzi" userId="d7091603-3359-4e88-aacd-ef1ef4ee9d4c" providerId="ADAL" clId="{C23B8015-2637-4E3B-9C1F-DBCB356E05B0}" dt="2024-05-27T19:57:51.528" v="1585" actId="20577"/>
          <ac:spMkLst>
            <pc:docMk/>
            <pc:sldMk cId="2645006361" sldId="260"/>
            <ac:spMk id="4" creationId="{E4628CF9-317B-00CE-BCB5-30E2D621B34F}"/>
          </ac:spMkLst>
        </pc:spChg>
        <pc:spChg chg="add del">
          <ac:chgData name="Remi Guzzi" userId="d7091603-3359-4e88-aacd-ef1ef4ee9d4c" providerId="ADAL" clId="{C23B8015-2637-4E3B-9C1F-DBCB356E05B0}" dt="2024-05-18T15:53:17.194" v="1159" actId="26606"/>
          <ac:spMkLst>
            <pc:docMk/>
            <pc:sldMk cId="2645006361" sldId="260"/>
            <ac:spMk id="11" creationId="{8D77D416-66F5-413A-9B46-6289471B36B6}"/>
          </ac:spMkLst>
        </pc:spChg>
        <pc:spChg chg="add del">
          <ac:chgData name="Remi Guzzi" userId="d7091603-3359-4e88-aacd-ef1ef4ee9d4c" providerId="ADAL" clId="{C23B8015-2637-4E3B-9C1F-DBCB356E05B0}" dt="2024-05-18T15:53:22.602" v="1161" actId="26606"/>
          <ac:spMkLst>
            <pc:docMk/>
            <pc:sldMk cId="2645006361" sldId="260"/>
            <ac:spMk id="13" creationId="{012C085F-3B19-420D-902A-B55695F5036C}"/>
          </ac:spMkLst>
        </pc:spChg>
        <pc:spChg chg="add del">
          <ac:chgData name="Remi Guzzi" userId="d7091603-3359-4e88-aacd-ef1ef4ee9d4c" providerId="ADAL" clId="{C23B8015-2637-4E3B-9C1F-DBCB356E05B0}" dt="2024-05-18T15:53:22.602" v="1161" actId="26606"/>
          <ac:spMkLst>
            <pc:docMk/>
            <pc:sldMk cId="2645006361" sldId="260"/>
            <ac:spMk id="14" creationId="{05325879-C4B2-475E-B853-DC8F21A63351}"/>
          </ac:spMkLst>
        </pc:spChg>
        <pc:spChg chg="add del">
          <ac:chgData name="Remi Guzzi" userId="d7091603-3359-4e88-aacd-ef1ef4ee9d4c" providerId="ADAL" clId="{C23B8015-2637-4E3B-9C1F-DBCB356E05B0}" dt="2024-05-18T15:53:27.530" v="1163" actId="26606"/>
          <ac:spMkLst>
            <pc:docMk/>
            <pc:sldMk cId="2645006361" sldId="260"/>
            <ac:spMk id="16" creationId="{0F164E5A-ABC0-4A97-86CA-5F7C26615F3C}"/>
          </ac:spMkLst>
        </pc:spChg>
        <pc:spChg chg="add del">
          <ac:chgData name="Remi Guzzi" userId="d7091603-3359-4e88-aacd-ef1ef4ee9d4c" providerId="ADAL" clId="{C23B8015-2637-4E3B-9C1F-DBCB356E05B0}" dt="2024-05-18T15:53:27.530" v="1163" actId="26606"/>
          <ac:spMkLst>
            <pc:docMk/>
            <pc:sldMk cId="2645006361" sldId="260"/>
            <ac:spMk id="17" creationId="{C2393E8D-D10F-4FE1-AC21-8B44BEB50089}"/>
          </ac:spMkLst>
        </pc:spChg>
        <pc:spChg chg="add">
          <ac:chgData name="Remi Guzzi" userId="d7091603-3359-4e88-aacd-ef1ef4ee9d4c" providerId="ADAL" clId="{C23B8015-2637-4E3B-9C1F-DBCB356E05B0}" dt="2024-05-18T15:53:27.547" v="1164" actId="26606"/>
          <ac:spMkLst>
            <pc:docMk/>
            <pc:sldMk cId="2645006361" sldId="260"/>
            <ac:spMk id="19" creationId="{05325879-C4B2-475E-B853-DC8F21A63351}"/>
          </ac:spMkLst>
        </pc:spChg>
        <pc:spChg chg="add">
          <ac:chgData name="Remi Guzzi" userId="d7091603-3359-4e88-aacd-ef1ef4ee9d4c" providerId="ADAL" clId="{C23B8015-2637-4E3B-9C1F-DBCB356E05B0}" dt="2024-05-18T15:53:27.547" v="1164" actId="26606"/>
          <ac:spMkLst>
            <pc:docMk/>
            <pc:sldMk cId="2645006361" sldId="260"/>
            <ac:spMk id="20" creationId="{012C085F-3B19-420D-902A-B55695F5036C}"/>
          </ac:spMkLst>
        </pc:spChg>
        <pc:picChg chg="add mod ord">
          <ac:chgData name="Remi Guzzi" userId="d7091603-3359-4e88-aacd-ef1ef4ee9d4c" providerId="ADAL" clId="{C23B8015-2637-4E3B-9C1F-DBCB356E05B0}" dt="2024-05-18T15:53:27.547" v="1164" actId="26606"/>
          <ac:picMkLst>
            <pc:docMk/>
            <pc:sldMk cId="2645006361" sldId="260"/>
            <ac:picMk id="6" creationId="{0698024B-D134-1611-F66E-97457BE45480}"/>
          </ac:picMkLst>
        </pc:picChg>
      </pc:sldChg>
      <pc:sldChg chg="addSp delSp modSp new del mod">
        <pc:chgData name="Remi Guzzi" userId="d7091603-3359-4e88-aacd-ef1ef4ee9d4c" providerId="ADAL" clId="{C23B8015-2637-4E3B-9C1F-DBCB356E05B0}" dt="2024-05-27T21:25:58.589" v="2305" actId="2696"/>
        <pc:sldMkLst>
          <pc:docMk/>
          <pc:sldMk cId="1705857979" sldId="261"/>
        </pc:sldMkLst>
        <pc:spChg chg="mod">
          <ac:chgData name="Remi Guzzi" userId="d7091603-3359-4e88-aacd-ef1ef4ee9d4c" providerId="ADAL" clId="{C23B8015-2637-4E3B-9C1F-DBCB356E05B0}" dt="2024-05-18T14:29:27.722" v="14"/>
          <ac:spMkLst>
            <pc:docMk/>
            <pc:sldMk cId="1705857979" sldId="261"/>
            <ac:spMk id="2" creationId="{8C05392A-B9A0-03FB-1B4B-6224C3D286A8}"/>
          </ac:spMkLst>
        </pc:spChg>
        <pc:spChg chg="del">
          <ac:chgData name="Remi Guzzi" userId="d7091603-3359-4e88-aacd-ef1ef4ee9d4c" providerId="ADAL" clId="{C23B8015-2637-4E3B-9C1F-DBCB356E05B0}" dt="2024-05-18T14:29:31.548" v="15"/>
          <ac:spMkLst>
            <pc:docMk/>
            <pc:sldMk cId="1705857979" sldId="261"/>
            <ac:spMk id="3" creationId="{6729CE41-BB06-E1C0-E937-86C06FCF677E}"/>
          </ac:spMkLst>
        </pc:spChg>
        <pc:spChg chg="add mod">
          <ac:chgData name="Remi Guzzi" userId="d7091603-3359-4e88-aacd-ef1ef4ee9d4c" providerId="ADAL" clId="{C23B8015-2637-4E3B-9C1F-DBCB356E05B0}" dt="2024-05-18T14:29:31.548" v="15"/>
          <ac:spMkLst>
            <pc:docMk/>
            <pc:sldMk cId="1705857979" sldId="261"/>
            <ac:spMk id="4" creationId="{2D41F798-86E4-AFBD-967E-5971576B668B}"/>
          </ac:spMkLst>
        </pc:spChg>
      </pc:sldChg>
      <pc:sldChg chg="addSp delSp modSp new del mod setBg">
        <pc:chgData name="Remi Guzzi" userId="d7091603-3359-4e88-aacd-ef1ef4ee9d4c" providerId="ADAL" clId="{C23B8015-2637-4E3B-9C1F-DBCB356E05B0}" dt="2024-05-27T21:25:58.589" v="2305" actId="2696"/>
        <pc:sldMkLst>
          <pc:docMk/>
          <pc:sldMk cId="3788585799" sldId="262"/>
        </pc:sldMkLst>
        <pc:spChg chg="mod">
          <ac:chgData name="Remi Guzzi" userId="d7091603-3359-4e88-aacd-ef1ef4ee9d4c" providerId="ADAL" clId="{C23B8015-2637-4E3B-9C1F-DBCB356E05B0}" dt="2024-05-18T15:59:13.594" v="1265" actId="26606"/>
          <ac:spMkLst>
            <pc:docMk/>
            <pc:sldMk cId="3788585799" sldId="262"/>
            <ac:spMk id="2" creationId="{93F96BC0-9980-94F7-F44B-04DBA2726D7A}"/>
          </ac:spMkLst>
        </pc:spChg>
        <pc:spChg chg="del">
          <ac:chgData name="Remi Guzzi" userId="d7091603-3359-4e88-aacd-ef1ef4ee9d4c" providerId="ADAL" clId="{C23B8015-2637-4E3B-9C1F-DBCB356E05B0}" dt="2024-05-18T14:29:43.207" v="18"/>
          <ac:spMkLst>
            <pc:docMk/>
            <pc:sldMk cId="3788585799" sldId="262"/>
            <ac:spMk id="3" creationId="{A3D94A12-67DD-8098-6736-BBDB5038F1E6}"/>
          </ac:spMkLst>
        </pc:spChg>
        <pc:spChg chg="add del mod">
          <ac:chgData name="Remi Guzzi" userId="d7091603-3359-4e88-aacd-ef1ef4ee9d4c" providerId="ADAL" clId="{C23B8015-2637-4E3B-9C1F-DBCB356E05B0}" dt="2024-05-27T21:09:33.401" v="2234" actId="20577"/>
          <ac:spMkLst>
            <pc:docMk/>
            <pc:sldMk cId="3788585799" sldId="262"/>
            <ac:spMk id="4" creationId="{C4F599B5-A362-F063-82C1-9EB184E63D05}"/>
          </ac:spMkLst>
        </pc:spChg>
        <pc:spChg chg="add mod">
          <ac:chgData name="Remi Guzzi" userId="d7091603-3359-4e88-aacd-ef1ef4ee9d4c" providerId="ADAL" clId="{C23B8015-2637-4E3B-9C1F-DBCB356E05B0}" dt="2024-05-18T15:59:13.594" v="1265" actId="26606"/>
          <ac:spMkLst>
            <pc:docMk/>
            <pc:sldMk cId="3788585799" sldId="262"/>
            <ac:spMk id="5" creationId="{9B0DF2B3-DAAB-4E5E-CCBF-EB6F774E4D15}"/>
          </ac:spMkLst>
        </pc:spChg>
        <pc:spChg chg="add del">
          <ac:chgData name="Remi Guzzi" userId="d7091603-3359-4e88-aacd-ef1ef4ee9d4c" providerId="ADAL" clId="{C23B8015-2637-4E3B-9C1F-DBCB356E05B0}" dt="2024-05-18T15:59:13.594" v="1265" actId="26606"/>
          <ac:spMkLst>
            <pc:docMk/>
            <pc:sldMk cId="3788585799" sldId="262"/>
            <ac:spMk id="10" creationId="{619B3503-D505-49AA-97C1-B299D58DB436}"/>
          </ac:spMkLst>
        </pc:spChg>
        <pc:spChg chg="add del">
          <ac:chgData name="Remi Guzzi" userId="d7091603-3359-4e88-aacd-ef1ef4ee9d4c" providerId="ADAL" clId="{C23B8015-2637-4E3B-9C1F-DBCB356E05B0}" dt="2024-05-18T15:59:13.594" v="1265" actId="26606"/>
          <ac:spMkLst>
            <pc:docMk/>
            <pc:sldMk cId="3788585799" sldId="262"/>
            <ac:spMk id="12" creationId="{E39A2319-946A-4C65-9B7C-1F86E9B1B57C}"/>
          </ac:spMkLst>
        </pc:spChg>
        <pc:graphicFrameChg chg="add del">
          <ac:chgData name="Remi Guzzi" userId="d7091603-3359-4e88-aacd-ef1ef4ee9d4c" providerId="ADAL" clId="{C23B8015-2637-4E3B-9C1F-DBCB356E05B0}" dt="2024-05-18T15:57:37.311" v="1203" actId="26606"/>
          <ac:graphicFrameMkLst>
            <pc:docMk/>
            <pc:sldMk cId="3788585799" sldId="262"/>
            <ac:graphicFrameMk id="6" creationId="{76BDE4A9-5CD4-37EE-E8A7-4BFD13E92E20}"/>
          </ac:graphicFrameMkLst>
        </pc:graphicFrameChg>
        <pc:graphicFrameChg chg="add del">
          <ac:chgData name="Remi Guzzi" userId="d7091603-3359-4e88-aacd-ef1ef4ee9d4c" providerId="ADAL" clId="{C23B8015-2637-4E3B-9C1F-DBCB356E05B0}" dt="2024-05-18T15:57:44.793" v="1205" actId="26606"/>
          <ac:graphicFrameMkLst>
            <pc:docMk/>
            <pc:sldMk cId="3788585799" sldId="262"/>
            <ac:graphicFrameMk id="8" creationId="{C9356D92-680B-1479-689B-3157D25D81EF}"/>
          </ac:graphicFrameMkLst>
        </pc:graphicFrameChg>
        <pc:picChg chg="add del">
          <ac:chgData name="Remi Guzzi" userId="d7091603-3359-4e88-aacd-ef1ef4ee9d4c" providerId="ADAL" clId="{C23B8015-2637-4E3B-9C1F-DBCB356E05B0}" dt="2024-05-18T15:59:13.594" v="1265" actId="26606"/>
          <ac:picMkLst>
            <pc:docMk/>
            <pc:sldMk cId="3788585799" sldId="262"/>
            <ac:picMk id="16" creationId="{82FB5E69-8F43-9BE5-6F8F-77A369AA10F5}"/>
          </ac:picMkLst>
        </pc:picChg>
      </pc:sldChg>
      <pc:sldChg chg="addSp delSp modSp new del mod">
        <pc:chgData name="Remi Guzzi" userId="d7091603-3359-4e88-aacd-ef1ef4ee9d4c" providerId="ADAL" clId="{C23B8015-2637-4E3B-9C1F-DBCB356E05B0}" dt="2024-05-27T20:54:30.452" v="2137" actId="2696"/>
        <pc:sldMkLst>
          <pc:docMk/>
          <pc:sldMk cId="4243263790" sldId="263"/>
        </pc:sldMkLst>
        <pc:spChg chg="mod">
          <ac:chgData name="Remi Guzzi" userId="d7091603-3359-4e88-aacd-ef1ef4ee9d4c" providerId="ADAL" clId="{C23B8015-2637-4E3B-9C1F-DBCB356E05B0}" dt="2024-05-18T14:30:01.765" v="20"/>
          <ac:spMkLst>
            <pc:docMk/>
            <pc:sldMk cId="4243263790" sldId="263"/>
            <ac:spMk id="2" creationId="{8483356A-80CB-49DF-5469-E79C59AA4215}"/>
          </ac:spMkLst>
        </pc:spChg>
        <pc:spChg chg="del">
          <ac:chgData name="Remi Guzzi" userId="d7091603-3359-4e88-aacd-ef1ef4ee9d4c" providerId="ADAL" clId="{C23B8015-2637-4E3B-9C1F-DBCB356E05B0}" dt="2024-05-18T14:30:05.512" v="21"/>
          <ac:spMkLst>
            <pc:docMk/>
            <pc:sldMk cId="4243263790" sldId="263"/>
            <ac:spMk id="3" creationId="{78AF5122-1A9F-4FBC-8581-1834E452B67E}"/>
          </ac:spMkLst>
        </pc:spChg>
        <pc:spChg chg="add mod">
          <ac:chgData name="Remi Guzzi" userId="d7091603-3359-4e88-aacd-ef1ef4ee9d4c" providerId="ADAL" clId="{C23B8015-2637-4E3B-9C1F-DBCB356E05B0}" dt="2024-05-18T14:30:05.512" v="21"/>
          <ac:spMkLst>
            <pc:docMk/>
            <pc:sldMk cId="4243263790" sldId="263"/>
            <ac:spMk id="4" creationId="{1813B263-9DAD-CA7E-E3E0-82B00ECEEA1B}"/>
          </ac:spMkLst>
        </pc:spChg>
      </pc:sldChg>
      <pc:sldChg chg="addSp delSp modSp new del mod">
        <pc:chgData name="Remi Guzzi" userId="d7091603-3359-4e88-aacd-ef1ef4ee9d4c" providerId="ADAL" clId="{C23B8015-2637-4E3B-9C1F-DBCB356E05B0}" dt="2024-05-27T20:45:49.662" v="2014" actId="2696"/>
        <pc:sldMkLst>
          <pc:docMk/>
          <pc:sldMk cId="3462027305" sldId="264"/>
        </pc:sldMkLst>
        <pc:spChg chg="mod">
          <ac:chgData name="Remi Guzzi" userId="d7091603-3359-4e88-aacd-ef1ef4ee9d4c" providerId="ADAL" clId="{C23B8015-2637-4E3B-9C1F-DBCB356E05B0}" dt="2024-05-18T14:30:13.016" v="23"/>
          <ac:spMkLst>
            <pc:docMk/>
            <pc:sldMk cId="3462027305" sldId="264"/>
            <ac:spMk id="2" creationId="{85163316-3357-F086-8128-3322A5323D15}"/>
          </ac:spMkLst>
        </pc:spChg>
        <pc:spChg chg="del">
          <ac:chgData name="Remi Guzzi" userId="d7091603-3359-4e88-aacd-ef1ef4ee9d4c" providerId="ADAL" clId="{C23B8015-2637-4E3B-9C1F-DBCB356E05B0}" dt="2024-05-18T14:30:16.292" v="24"/>
          <ac:spMkLst>
            <pc:docMk/>
            <pc:sldMk cId="3462027305" sldId="264"/>
            <ac:spMk id="3" creationId="{FAD8B1FE-0704-8F00-7136-48ACB2B647E3}"/>
          </ac:spMkLst>
        </pc:spChg>
        <pc:spChg chg="add mod">
          <ac:chgData name="Remi Guzzi" userId="d7091603-3359-4e88-aacd-ef1ef4ee9d4c" providerId="ADAL" clId="{C23B8015-2637-4E3B-9C1F-DBCB356E05B0}" dt="2024-05-18T16:03:34.463" v="1385" actId="20577"/>
          <ac:spMkLst>
            <pc:docMk/>
            <pc:sldMk cId="3462027305" sldId="264"/>
            <ac:spMk id="4" creationId="{0B578B71-FBEC-28CD-4202-501F8B04D1AA}"/>
          </ac:spMkLst>
        </pc:spChg>
      </pc:sldChg>
      <pc:sldChg chg="addSp delSp modSp new mod setBg setClrOvrMap">
        <pc:chgData name="Remi Guzzi" userId="d7091603-3359-4e88-aacd-ef1ef4ee9d4c" providerId="ADAL" clId="{C23B8015-2637-4E3B-9C1F-DBCB356E05B0}" dt="2024-05-27T21:35:30.746" v="2454" actId="14100"/>
        <pc:sldMkLst>
          <pc:docMk/>
          <pc:sldMk cId="3162862067" sldId="265"/>
        </pc:sldMkLst>
        <pc:spChg chg="mod">
          <ac:chgData name="Remi Guzzi" userId="d7091603-3359-4e88-aacd-ef1ef4ee9d4c" providerId="ADAL" clId="{C23B8015-2637-4E3B-9C1F-DBCB356E05B0}" dt="2024-05-18T16:06:50.535" v="1462" actId="26606"/>
          <ac:spMkLst>
            <pc:docMk/>
            <pc:sldMk cId="3162862067" sldId="265"/>
            <ac:spMk id="2" creationId="{A19D037B-8AC6-4422-3E0C-94104D314264}"/>
          </ac:spMkLst>
        </pc:spChg>
        <pc:spChg chg="del">
          <ac:chgData name="Remi Guzzi" userId="d7091603-3359-4e88-aacd-ef1ef4ee9d4c" providerId="ADAL" clId="{C23B8015-2637-4E3B-9C1F-DBCB356E05B0}" dt="2024-05-18T14:30:29.393" v="27"/>
          <ac:spMkLst>
            <pc:docMk/>
            <pc:sldMk cId="3162862067" sldId="265"/>
            <ac:spMk id="3" creationId="{A55C1261-CF3B-945F-8065-01C158C72A2A}"/>
          </ac:spMkLst>
        </pc:spChg>
        <pc:spChg chg="add mod">
          <ac:chgData name="Remi Guzzi" userId="d7091603-3359-4e88-aacd-ef1ef4ee9d4c" providerId="ADAL" clId="{C23B8015-2637-4E3B-9C1F-DBCB356E05B0}" dt="2024-05-27T21:31:50.048" v="2444" actId="20577"/>
          <ac:spMkLst>
            <pc:docMk/>
            <pc:sldMk cId="3162862067" sldId="265"/>
            <ac:spMk id="4" creationId="{3F773AA2-A676-CC59-8538-ACFA2DF476BB}"/>
          </ac:spMkLst>
        </pc:spChg>
        <pc:spChg chg="add del">
          <ac:chgData name="Remi Guzzi" userId="d7091603-3359-4e88-aacd-ef1ef4ee9d4c" providerId="ADAL" clId="{C23B8015-2637-4E3B-9C1F-DBCB356E05B0}" dt="2024-05-18T16:06:50.535" v="1462" actId="26606"/>
          <ac:spMkLst>
            <pc:docMk/>
            <pc:sldMk cId="3162862067" sldId="265"/>
            <ac:spMk id="9" creationId="{8D77D416-66F5-413A-9B46-6289471B36B6}"/>
          </ac:spMkLst>
        </pc:spChg>
        <pc:spChg chg="add del">
          <ac:chgData name="Remi Guzzi" userId="d7091603-3359-4e88-aacd-ef1ef4ee9d4c" providerId="ADAL" clId="{C23B8015-2637-4E3B-9C1F-DBCB356E05B0}" dt="2024-05-18T16:06:14.833" v="1457" actId="26606"/>
          <ac:spMkLst>
            <pc:docMk/>
            <pc:sldMk cId="3162862067" sldId="265"/>
            <ac:spMk id="10" creationId="{97E60398-905F-436C-AB6F-00D742F6258D}"/>
          </ac:spMkLst>
        </pc:spChg>
        <pc:spChg chg="add del">
          <ac:chgData name="Remi Guzzi" userId="d7091603-3359-4e88-aacd-ef1ef4ee9d4c" providerId="ADAL" clId="{C23B8015-2637-4E3B-9C1F-DBCB356E05B0}" dt="2024-05-18T16:06:04.738" v="1455" actId="26606"/>
          <ac:spMkLst>
            <pc:docMk/>
            <pc:sldMk cId="3162862067" sldId="265"/>
            <ac:spMk id="11" creationId="{05325879-C4B2-475E-B853-DC8F21A63351}"/>
          </ac:spMkLst>
        </pc:spChg>
        <pc:spChg chg="add del">
          <ac:chgData name="Remi Guzzi" userId="d7091603-3359-4e88-aacd-ef1ef4ee9d4c" providerId="ADAL" clId="{C23B8015-2637-4E3B-9C1F-DBCB356E05B0}" dt="2024-05-18T16:06:04.738" v="1455" actId="26606"/>
          <ac:spMkLst>
            <pc:docMk/>
            <pc:sldMk cId="3162862067" sldId="265"/>
            <ac:spMk id="13" creationId="{012C085F-3B19-420D-902A-B55695F5036C}"/>
          </ac:spMkLst>
        </pc:spChg>
        <pc:spChg chg="add">
          <ac:chgData name="Remi Guzzi" userId="d7091603-3359-4e88-aacd-ef1ef4ee9d4c" providerId="ADAL" clId="{C23B8015-2637-4E3B-9C1F-DBCB356E05B0}" dt="2024-05-18T16:06:50.535" v="1462" actId="26606"/>
          <ac:spMkLst>
            <pc:docMk/>
            <pc:sldMk cId="3162862067" sldId="265"/>
            <ac:spMk id="14" creationId="{229B61F6-561C-44B1-809D-51A2F295F329}"/>
          </ac:spMkLst>
        </pc:spChg>
        <pc:picChg chg="add mod">
          <ac:chgData name="Remi Guzzi" userId="d7091603-3359-4e88-aacd-ef1ef4ee9d4c" providerId="ADAL" clId="{C23B8015-2637-4E3B-9C1F-DBCB356E05B0}" dt="2024-05-27T21:35:30.746" v="2454" actId="14100"/>
          <ac:picMkLst>
            <pc:docMk/>
            <pc:sldMk cId="3162862067" sldId="265"/>
            <ac:picMk id="3" creationId="{B7E0F26B-E649-6365-C851-7CAF02952DEB}"/>
          </ac:picMkLst>
        </pc:picChg>
        <pc:picChg chg="add del">
          <ac:chgData name="Remi Guzzi" userId="d7091603-3359-4e88-aacd-ef1ef4ee9d4c" providerId="ADAL" clId="{C23B8015-2637-4E3B-9C1F-DBCB356E05B0}" dt="2024-05-18T16:06:14.833" v="1457" actId="26606"/>
          <ac:picMkLst>
            <pc:docMk/>
            <pc:sldMk cId="3162862067" sldId="265"/>
            <ac:picMk id="6" creationId="{4E6710F3-609E-5441-37BD-218D71E2A5E6}"/>
          </ac:picMkLst>
        </pc:picChg>
        <pc:picChg chg="add mod ord">
          <ac:chgData name="Remi Guzzi" userId="d7091603-3359-4e88-aacd-ef1ef4ee9d4c" providerId="ADAL" clId="{C23B8015-2637-4E3B-9C1F-DBCB356E05B0}" dt="2024-05-18T16:06:50.535" v="1462" actId="26606"/>
          <ac:picMkLst>
            <pc:docMk/>
            <pc:sldMk cId="3162862067" sldId="265"/>
            <ac:picMk id="7" creationId="{AB1D88DC-F01D-2A94-F5FE-B027A83C5A6D}"/>
          </ac:picMkLst>
        </pc:picChg>
        <pc:picChg chg="add del">
          <ac:chgData name="Remi Guzzi" userId="d7091603-3359-4e88-aacd-ef1ef4ee9d4c" providerId="ADAL" clId="{C23B8015-2637-4E3B-9C1F-DBCB356E05B0}" dt="2024-05-18T16:06:04.738" v="1455" actId="26606"/>
          <ac:picMkLst>
            <pc:docMk/>
            <pc:sldMk cId="3162862067" sldId="265"/>
            <ac:picMk id="8" creationId="{70195C58-64B8-965E-B6A7-31B55272DCB9}"/>
          </ac:picMkLst>
        </pc:picChg>
        <pc:picChg chg="add mod">
          <ac:chgData name="Remi Guzzi" userId="d7091603-3359-4e88-aacd-ef1ef4ee9d4c" providerId="ADAL" clId="{C23B8015-2637-4E3B-9C1F-DBCB356E05B0}" dt="2024-05-27T21:35:28.078" v="2452" actId="1076"/>
          <ac:picMkLst>
            <pc:docMk/>
            <pc:sldMk cId="3162862067" sldId="265"/>
            <ac:picMk id="2050" creationId="{644EEB4C-193B-E892-439A-A2CB59B56E57}"/>
          </ac:picMkLst>
        </pc:picChg>
      </pc:sldChg>
      <pc:sldChg chg="addSp delSp modSp new mod setBg addAnim modAnim">
        <pc:chgData name="Remi Guzzi" userId="d7091603-3359-4e88-aacd-ef1ef4ee9d4c" providerId="ADAL" clId="{C23B8015-2637-4E3B-9C1F-DBCB356E05B0}" dt="2024-05-27T19:39:56.692" v="1534"/>
        <pc:sldMkLst>
          <pc:docMk/>
          <pc:sldMk cId="2418327704" sldId="266"/>
        </pc:sldMkLst>
        <pc:spChg chg="mod">
          <ac:chgData name="Remi Guzzi" userId="d7091603-3359-4e88-aacd-ef1ef4ee9d4c" providerId="ADAL" clId="{C23B8015-2637-4E3B-9C1F-DBCB356E05B0}" dt="2024-05-26T16:11:53.143" v="1515" actId="20577"/>
          <ac:spMkLst>
            <pc:docMk/>
            <pc:sldMk cId="2418327704" sldId="266"/>
            <ac:spMk id="2" creationId="{C27E39F3-4C4E-C0B3-5582-DA7C12339419}"/>
          </ac:spMkLst>
        </pc:spChg>
        <pc:spChg chg="del mod">
          <ac:chgData name="Remi Guzzi" userId="d7091603-3359-4e88-aacd-ef1ef4ee9d4c" providerId="ADAL" clId="{C23B8015-2637-4E3B-9C1F-DBCB356E05B0}" dt="2024-05-18T16:07:49.933" v="1464" actId="21"/>
          <ac:spMkLst>
            <pc:docMk/>
            <pc:sldMk cId="2418327704" sldId="266"/>
            <ac:spMk id="3" creationId="{B5551C22-9C14-A6A2-8497-DE33470E35C8}"/>
          </ac:spMkLst>
        </pc:spChg>
        <pc:spChg chg="add del mod">
          <ac:chgData name="Remi Guzzi" userId="d7091603-3359-4e88-aacd-ef1ef4ee9d4c" providerId="ADAL" clId="{C23B8015-2637-4E3B-9C1F-DBCB356E05B0}" dt="2024-05-18T16:07:52.104" v="1465" actId="478"/>
          <ac:spMkLst>
            <pc:docMk/>
            <pc:sldMk cId="2418327704" sldId="266"/>
            <ac:spMk id="5" creationId="{2D8D8D39-DF0D-D617-63C8-CD6A58C2733F}"/>
          </ac:spMkLst>
        </pc:spChg>
        <pc:spChg chg="add del mod">
          <ac:chgData name="Remi Guzzi" userId="d7091603-3359-4e88-aacd-ef1ef4ee9d4c" providerId="ADAL" clId="{C23B8015-2637-4E3B-9C1F-DBCB356E05B0}" dt="2024-05-27T19:38:28.338" v="1520" actId="478"/>
          <ac:spMkLst>
            <pc:docMk/>
            <pc:sldMk cId="2418327704" sldId="266"/>
            <ac:spMk id="5" creationId="{2FD22057-0626-9F76-1D2E-FE5C084F2998}"/>
          </ac:spMkLst>
        </pc:spChg>
        <pc:picChg chg="add mod">
          <ac:chgData name="Remi Guzzi" userId="d7091603-3359-4e88-aacd-ef1ef4ee9d4c" providerId="ADAL" clId="{C23B8015-2637-4E3B-9C1F-DBCB356E05B0}" dt="2024-05-27T19:39:08.119" v="1533" actId="1038"/>
          <ac:picMkLst>
            <pc:docMk/>
            <pc:sldMk cId="2418327704" sldId="266"/>
            <ac:picMk id="3" creationId="{41FFD6D3-0E63-4C97-1870-496FDD8605E7}"/>
          </ac:picMkLst>
        </pc:picChg>
        <pc:picChg chg="add mod">
          <ac:chgData name="Remi Guzzi" userId="d7091603-3359-4e88-aacd-ef1ef4ee9d4c" providerId="ADAL" clId="{C23B8015-2637-4E3B-9C1F-DBCB356E05B0}" dt="2024-05-26T16:12:47.274" v="1518" actId="1076"/>
          <ac:picMkLst>
            <pc:docMk/>
            <pc:sldMk cId="2418327704" sldId="266"/>
            <ac:picMk id="4" creationId="{762A9B15-767D-59BC-0F14-F42F33B5E5AE}"/>
          </ac:picMkLst>
        </pc:picChg>
      </pc:sldChg>
      <pc:sldChg chg="add del">
        <pc:chgData name="Remi Guzzi" userId="d7091603-3359-4e88-aacd-ef1ef4ee9d4c" providerId="ADAL" clId="{C23B8015-2637-4E3B-9C1F-DBCB356E05B0}" dt="2024-05-26T16:11:50.266" v="1513"/>
        <pc:sldMkLst>
          <pc:docMk/>
          <pc:sldMk cId="1798511071" sldId="267"/>
        </pc:sldMkLst>
      </pc:sldChg>
      <pc:sldChg chg="addSp delSp modSp new del mod modAnim">
        <pc:chgData name="Remi Guzzi" userId="d7091603-3359-4e88-aacd-ef1ef4ee9d4c" providerId="ADAL" clId="{C23B8015-2637-4E3B-9C1F-DBCB356E05B0}" dt="2024-05-26T16:11:20.792" v="1509" actId="2696"/>
        <pc:sldMkLst>
          <pc:docMk/>
          <pc:sldMk cId="1806654196" sldId="267"/>
        </pc:sldMkLst>
        <pc:spChg chg="add del mod">
          <ac:chgData name="Remi Guzzi" userId="d7091603-3359-4e88-aacd-ef1ef4ee9d4c" providerId="ADAL" clId="{C23B8015-2637-4E3B-9C1F-DBCB356E05B0}" dt="2024-05-26T16:10:32.878" v="1508"/>
          <ac:spMkLst>
            <pc:docMk/>
            <pc:sldMk cId="1806654196" sldId="267"/>
            <ac:spMk id="3" creationId="{0D68B6F9-A9A6-7FF1-03F2-904776986348}"/>
          </ac:spMkLst>
        </pc:spChg>
        <pc:picChg chg="add mod">
          <ac:chgData name="Remi Guzzi" userId="d7091603-3359-4e88-aacd-ef1ef4ee9d4c" providerId="ADAL" clId="{C23B8015-2637-4E3B-9C1F-DBCB356E05B0}" dt="2024-05-26T16:09:18.363" v="1505"/>
          <ac:picMkLst>
            <pc:docMk/>
            <pc:sldMk cId="1806654196" sldId="267"/>
            <ac:picMk id="4" creationId="{8BC40529-AC0C-7D13-889D-5EE2058684E9}"/>
          </ac:picMkLst>
        </pc:picChg>
        <pc:picChg chg="add mod">
          <ac:chgData name="Remi Guzzi" userId="d7091603-3359-4e88-aacd-ef1ef4ee9d4c" providerId="ADAL" clId="{C23B8015-2637-4E3B-9C1F-DBCB356E05B0}" dt="2024-05-26T16:10:32.878" v="1508"/>
          <ac:picMkLst>
            <pc:docMk/>
            <pc:sldMk cId="1806654196" sldId="267"/>
            <ac:picMk id="5" creationId="{3004E580-8384-A926-AB92-B0DAE3FC7590}"/>
          </ac:picMkLst>
        </pc:picChg>
      </pc:sldChg>
      <pc:sldChg chg="new del">
        <pc:chgData name="Remi Guzzi" userId="d7091603-3359-4e88-aacd-ef1ef4ee9d4c" providerId="ADAL" clId="{C23B8015-2637-4E3B-9C1F-DBCB356E05B0}" dt="2024-05-27T19:51:02.289" v="1546" actId="2696"/>
        <pc:sldMkLst>
          <pc:docMk/>
          <pc:sldMk cId="4038125480" sldId="267"/>
        </pc:sldMkLst>
      </pc:sldChg>
      <pc:sldChg chg="addSp modSp add mod setBg">
        <pc:chgData name="Remi Guzzi" userId="d7091603-3359-4e88-aacd-ef1ef4ee9d4c" providerId="ADAL" clId="{C23B8015-2637-4E3B-9C1F-DBCB356E05B0}" dt="2024-05-27T21:05:28.025" v="2203" actId="27636"/>
        <pc:sldMkLst>
          <pc:docMk/>
          <pc:sldMk cId="4116026377" sldId="268"/>
        </pc:sldMkLst>
        <pc:spChg chg="mod">
          <ac:chgData name="Remi Guzzi" userId="d7091603-3359-4e88-aacd-ef1ef4ee9d4c" providerId="ADAL" clId="{C23B8015-2637-4E3B-9C1F-DBCB356E05B0}" dt="2024-05-27T21:05:28.025" v="2203" actId="27636"/>
          <ac:spMkLst>
            <pc:docMk/>
            <pc:sldMk cId="4116026377" sldId="268"/>
            <ac:spMk id="3" creationId="{2352B867-F512-83F2-2DFC-F033EDFC55DC}"/>
          </ac:spMkLst>
        </pc:spChg>
        <pc:picChg chg="add mod">
          <ac:chgData name="Remi Guzzi" userId="d7091603-3359-4e88-aacd-ef1ef4ee9d4c" providerId="ADAL" clId="{C23B8015-2637-4E3B-9C1F-DBCB356E05B0}" dt="2024-05-27T21:05:25.913" v="2201" actId="1076"/>
          <ac:picMkLst>
            <pc:docMk/>
            <pc:sldMk cId="4116026377" sldId="268"/>
            <ac:picMk id="4" creationId="{C55DA95F-423A-8BF7-4430-7B6B14A2AC51}"/>
          </ac:picMkLst>
        </pc:picChg>
      </pc:sldChg>
      <pc:sldChg chg="addSp delSp modSp new mod modAnim">
        <pc:chgData name="Remi Guzzi" userId="d7091603-3359-4e88-aacd-ef1ef4ee9d4c" providerId="ADAL" clId="{C23B8015-2637-4E3B-9C1F-DBCB356E05B0}" dt="2024-05-27T20:41:44.770" v="2013" actId="1076"/>
        <pc:sldMkLst>
          <pc:docMk/>
          <pc:sldMk cId="417870880" sldId="269"/>
        </pc:sldMkLst>
        <pc:spChg chg="mod">
          <ac:chgData name="Remi Guzzi" userId="d7091603-3359-4e88-aacd-ef1ef4ee9d4c" providerId="ADAL" clId="{C23B8015-2637-4E3B-9C1F-DBCB356E05B0}" dt="2024-05-27T20:38:21.715" v="1930" actId="1076"/>
          <ac:spMkLst>
            <pc:docMk/>
            <pc:sldMk cId="417870880" sldId="269"/>
            <ac:spMk id="2" creationId="{7195C695-33C2-B1C0-02D9-44CF8190DC4B}"/>
          </ac:spMkLst>
        </pc:spChg>
        <pc:spChg chg="del">
          <ac:chgData name="Remi Guzzi" userId="d7091603-3359-4e88-aacd-ef1ef4ee9d4c" providerId="ADAL" clId="{C23B8015-2637-4E3B-9C1F-DBCB356E05B0}" dt="2024-05-27T20:17:06.552" v="1640" actId="21"/>
          <ac:spMkLst>
            <pc:docMk/>
            <pc:sldMk cId="417870880" sldId="269"/>
            <ac:spMk id="3" creationId="{7A13D3B8-380B-73F7-DEDB-0B0EE063FA84}"/>
          </ac:spMkLst>
        </pc:spChg>
        <pc:spChg chg="add mod">
          <ac:chgData name="Remi Guzzi" userId="d7091603-3359-4e88-aacd-ef1ef4ee9d4c" providerId="ADAL" clId="{C23B8015-2637-4E3B-9C1F-DBCB356E05B0}" dt="2024-05-27T20:39:12.160" v="1942" actId="1037"/>
          <ac:spMkLst>
            <pc:docMk/>
            <pc:sldMk cId="417870880" sldId="269"/>
            <ac:spMk id="8" creationId="{AD02E7B3-9705-3AB1-C258-7C1A222DE7EB}"/>
          </ac:spMkLst>
        </pc:spChg>
        <pc:spChg chg="add mod">
          <ac:chgData name="Remi Guzzi" userId="d7091603-3359-4e88-aacd-ef1ef4ee9d4c" providerId="ADAL" clId="{C23B8015-2637-4E3B-9C1F-DBCB356E05B0}" dt="2024-05-27T20:38:38.028" v="1932" actId="1076"/>
          <ac:spMkLst>
            <pc:docMk/>
            <pc:sldMk cId="417870880" sldId="269"/>
            <ac:spMk id="9" creationId="{82B6241C-3EC4-D6E3-1896-544218F91F6E}"/>
          </ac:spMkLst>
        </pc:spChg>
        <pc:spChg chg="add mod">
          <ac:chgData name="Remi Guzzi" userId="d7091603-3359-4e88-aacd-ef1ef4ee9d4c" providerId="ADAL" clId="{C23B8015-2637-4E3B-9C1F-DBCB356E05B0}" dt="2024-05-27T20:41:34.123" v="2009" actId="1076"/>
          <ac:spMkLst>
            <pc:docMk/>
            <pc:sldMk cId="417870880" sldId="269"/>
            <ac:spMk id="10" creationId="{32B48B39-804A-7390-9909-04EF49E8DD39}"/>
          </ac:spMkLst>
        </pc:spChg>
        <pc:spChg chg="add mod">
          <ac:chgData name="Remi Guzzi" userId="d7091603-3359-4e88-aacd-ef1ef4ee9d4c" providerId="ADAL" clId="{C23B8015-2637-4E3B-9C1F-DBCB356E05B0}" dt="2024-05-27T20:38:58.060" v="1934" actId="1076"/>
          <ac:spMkLst>
            <pc:docMk/>
            <pc:sldMk cId="417870880" sldId="269"/>
            <ac:spMk id="11" creationId="{EE0E60D5-AE8D-2889-71EC-150703F8F944}"/>
          </ac:spMkLst>
        </pc:spChg>
        <pc:spChg chg="add mod">
          <ac:chgData name="Remi Guzzi" userId="d7091603-3359-4e88-aacd-ef1ef4ee9d4c" providerId="ADAL" clId="{C23B8015-2637-4E3B-9C1F-DBCB356E05B0}" dt="2024-05-27T20:40:47.577" v="2002" actId="1076"/>
          <ac:spMkLst>
            <pc:docMk/>
            <pc:sldMk cId="417870880" sldId="269"/>
            <ac:spMk id="17" creationId="{5401591A-81F0-0B7F-1B1A-9715CF562DE8}"/>
          </ac:spMkLst>
        </pc:spChg>
        <pc:spChg chg="add mod">
          <ac:chgData name="Remi Guzzi" userId="d7091603-3359-4e88-aacd-ef1ef4ee9d4c" providerId="ADAL" clId="{C23B8015-2637-4E3B-9C1F-DBCB356E05B0}" dt="2024-05-27T20:41:06.606" v="2006" actId="1035"/>
          <ac:spMkLst>
            <pc:docMk/>
            <pc:sldMk cId="417870880" sldId="269"/>
            <ac:spMk id="18" creationId="{7BE607D2-5F0E-AEEF-9E45-34C68449B407}"/>
          </ac:spMkLst>
        </pc:spChg>
        <pc:spChg chg="add mod">
          <ac:chgData name="Remi Guzzi" userId="d7091603-3359-4e88-aacd-ef1ef4ee9d4c" providerId="ADAL" clId="{C23B8015-2637-4E3B-9C1F-DBCB356E05B0}" dt="2024-05-27T20:41:23.587" v="2008" actId="1076"/>
          <ac:spMkLst>
            <pc:docMk/>
            <pc:sldMk cId="417870880" sldId="269"/>
            <ac:spMk id="19" creationId="{814D457B-8B95-F857-10C6-8509B6DBDC73}"/>
          </ac:spMkLst>
        </pc:spChg>
        <pc:spChg chg="add mod">
          <ac:chgData name="Remi Guzzi" userId="d7091603-3359-4e88-aacd-ef1ef4ee9d4c" providerId="ADAL" clId="{C23B8015-2637-4E3B-9C1F-DBCB356E05B0}" dt="2024-05-27T20:41:44.770" v="2013" actId="1076"/>
          <ac:spMkLst>
            <pc:docMk/>
            <pc:sldMk cId="417870880" sldId="269"/>
            <ac:spMk id="20" creationId="{4D968E3E-D916-50DD-B89B-BDDA4E7423F5}"/>
          </ac:spMkLst>
        </pc:spChg>
        <pc:picChg chg="add mod">
          <ac:chgData name="Remi Guzzi" userId="d7091603-3359-4e88-aacd-ef1ef4ee9d4c" providerId="ADAL" clId="{C23B8015-2637-4E3B-9C1F-DBCB356E05B0}" dt="2024-05-27T20:37:48.456" v="1924" actId="1037"/>
          <ac:picMkLst>
            <pc:docMk/>
            <pc:sldMk cId="417870880" sldId="269"/>
            <ac:picMk id="4" creationId="{EA8BB58D-8FDC-006B-6AED-8CACF1C9A64A}"/>
          </ac:picMkLst>
        </pc:picChg>
        <pc:picChg chg="add mod">
          <ac:chgData name="Remi Guzzi" userId="d7091603-3359-4e88-aacd-ef1ef4ee9d4c" providerId="ADAL" clId="{C23B8015-2637-4E3B-9C1F-DBCB356E05B0}" dt="2024-05-27T20:37:48.456" v="1924" actId="1037"/>
          <ac:picMkLst>
            <pc:docMk/>
            <pc:sldMk cId="417870880" sldId="269"/>
            <ac:picMk id="5" creationId="{7C58652F-6A4F-2882-A5B9-5DE2DD481436}"/>
          </ac:picMkLst>
        </pc:picChg>
        <pc:picChg chg="add mod">
          <ac:chgData name="Remi Guzzi" userId="d7091603-3359-4e88-aacd-ef1ef4ee9d4c" providerId="ADAL" clId="{C23B8015-2637-4E3B-9C1F-DBCB356E05B0}" dt="2024-05-27T20:37:48.456" v="1924" actId="1037"/>
          <ac:picMkLst>
            <pc:docMk/>
            <pc:sldMk cId="417870880" sldId="269"/>
            <ac:picMk id="6" creationId="{566339F7-2F4B-3A0A-2C62-319E09EDC82E}"/>
          </ac:picMkLst>
        </pc:picChg>
        <pc:picChg chg="add mod">
          <ac:chgData name="Remi Guzzi" userId="d7091603-3359-4e88-aacd-ef1ef4ee9d4c" providerId="ADAL" clId="{C23B8015-2637-4E3B-9C1F-DBCB356E05B0}" dt="2024-05-27T20:37:48.456" v="1924" actId="1037"/>
          <ac:picMkLst>
            <pc:docMk/>
            <pc:sldMk cId="417870880" sldId="269"/>
            <ac:picMk id="7" creationId="{CAF0C740-A175-8EBA-6A15-698514A7999C}"/>
          </ac:picMkLst>
        </pc:picChg>
        <pc:picChg chg="add mod modCrop">
          <ac:chgData name="Remi Guzzi" userId="d7091603-3359-4e88-aacd-ef1ef4ee9d4c" providerId="ADAL" clId="{C23B8015-2637-4E3B-9C1F-DBCB356E05B0}" dt="2024-05-27T20:39:16.822" v="1943" actId="14100"/>
          <ac:picMkLst>
            <pc:docMk/>
            <pc:sldMk cId="417870880" sldId="269"/>
            <ac:picMk id="12" creationId="{A681839B-C675-BBBD-416C-16109051BACB}"/>
          </ac:picMkLst>
        </pc:picChg>
        <pc:picChg chg="add mod modCrop">
          <ac:chgData name="Remi Guzzi" userId="d7091603-3359-4e88-aacd-ef1ef4ee9d4c" providerId="ADAL" clId="{C23B8015-2637-4E3B-9C1F-DBCB356E05B0}" dt="2024-05-27T20:41:38.832" v="2012" actId="1076"/>
          <ac:picMkLst>
            <pc:docMk/>
            <pc:sldMk cId="417870880" sldId="269"/>
            <ac:picMk id="13" creationId="{27CEF5BB-2C3C-82EB-75AF-D858E0056AC1}"/>
          </ac:picMkLst>
        </pc:picChg>
        <pc:picChg chg="add mod modCrop">
          <ac:chgData name="Remi Guzzi" userId="d7091603-3359-4e88-aacd-ef1ef4ee9d4c" providerId="ADAL" clId="{C23B8015-2637-4E3B-9C1F-DBCB356E05B0}" dt="2024-05-27T20:39:19.975" v="1944" actId="1076"/>
          <ac:picMkLst>
            <pc:docMk/>
            <pc:sldMk cId="417870880" sldId="269"/>
            <ac:picMk id="14" creationId="{D6138480-57C7-159E-02BC-D36B53763689}"/>
          </ac:picMkLst>
        </pc:picChg>
        <pc:picChg chg="add mod modCrop">
          <ac:chgData name="Remi Guzzi" userId="d7091603-3359-4e88-aacd-ef1ef4ee9d4c" providerId="ADAL" clId="{C23B8015-2637-4E3B-9C1F-DBCB356E05B0}" dt="2024-05-27T20:39:33.511" v="1948" actId="14100"/>
          <ac:picMkLst>
            <pc:docMk/>
            <pc:sldMk cId="417870880" sldId="269"/>
            <ac:picMk id="15" creationId="{0A1366BC-C7BC-C275-8C6F-CD6678F6A1B2}"/>
          </ac:picMkLst>
        </pc:picChg>
        <pc:picChg chg="add mod modCrop">
          <ac:chgData name="Remi Guzzi" userId="d7091603-3359-4e88-aacd-ef1ef4ee9d4c" providerId="ADAL" clId="{C23B8015-2637-4E3B-9C1F-DBCB356E05B0}" dt="2024-05-27T20:40:01.877" v="1998" actId="1037"/>
          <ac:picMkLst>
            <pc:docMk/>
            <pc:sldMk cId="417870880" sldId="269"/>
            <ac:picMk id="16" creationId="{0404409C-6A54-7D63-522D-876548EB13DF}"/>
          </ac:picMkLst>
        </pc:picChg>
      </pc:sldChg>
      <pc:sldChg chg="addSp delSp modSp new mod ord setBg">
        <pc:chgData name="Remi Guzzi" userId="d7091603-3359-4e88-aacd-ef1ef4ee9d4c" providerId="ADAL" clId="{C23B8015-2637-4E3B-9C1F-DBCB356E05B0}" dt="2024-05-27T21:25:25.642" v="2304"/>
        <pc:sldMkLst>
          <pc:docMk/>
          <pc:sldMk cId="812726869" sldId="270"/>
        </pc:sldMkLst>
        <pc:spChg chg="mod">
          <ac:chgData name="Remi Guzzi" userId="d7091603-3359-4e88-aacd-ef1ef4ee9d4c" providerId="ADAL" clId="{C23B8015-2637-4E3B-9C1F-DBCB356E05B0}" dt="2024-05-27T21:23:28.505" v="2300" actId="14100"/>
          <ac:spMkLst>
            <pc:docMk/>
            <pc:sldMk cId="812726869" sldId="270"/>
            <ac:spMk id="2" creationId="{27959168-7CAE-376F-A26A-B6DC383B211A}"/>
          </ac:spMkLst>
        </pc:spChg>
        <pc:spChg chg="add del mod">
          <ac:chgData name="Remi Guzzi" userId="d7091603-3359-4e88-aacd-ef1ef4ee9d4c" providerId="ADAL" clId="{C23B8015-2637-4E3B-9C1F-DBCB356E05B0}" dt="2024-05-27T21:23:36.657" v="2302" actId="1076"/>
          <ac:spMkLst>
            <pc:docMk/>
            <pc:sldMk cId="812726869" sldId="270"/>
            <ac:spMk id="3" creationId="{F55C6975-E179-A3A7-C1EC-B5669DD3507C}"/>
          </ac:spMkLst>
        </pc:spChg>
        <pc:spChg chg="add del">
          <ac:chgData name="Remi Guzzi" userId="d7091603-3359-4e88-aacd-ef1ef4ee9d4c" providerId="ADAL" clId="{C23B8015-2637-4E3B-9C1F-DBCB356E05B0}" dt="2024-05-27T21:19:26.011" v="2282" actId="26606"/>
          <ac:spMkLst>
            <pc:docMk/>
            <pc:sldMk cId="812726869" sldId="270"/>
            <ac:spMk id="9" creationId="{8D77D416-66F5-413A-9B46-6289471B36B6}"/>
          </ac:spMkLst>
        </pc:spChg>
        <pc:spChg chg="add del">
          <ac:chgData name="Remi Guzzi" userId="d7091603-3359-4e88-aacd-ef1ef4ee9d4c" providerId="ADAL" clId="{C23B8015-2637-4E3B-9C1F-DBCB356E05B0}" dt="2024-05-27T21:19:47.234" v="2286" actId="26606"/>
          <ac:spMkLst>
            <pc:docMk/>
            <pc:sldMk cId="812726869" sldId="270"/>
            <ac:spMk id="14" creationId="{229B61F6-561C-44B1-809D-51A2F295F329}"/>
          </ac:spMkLst>
        </pc:spChg>
        <pc:spChg chg="add del">
          <ac:chgData name="Remi Guzzi" userId="d7091603-3359-4e88-aacd-ef1ef4ee9d4c" providerId="ADAL" clId="{C23B8015-2637-4E3B-9C1F-DBCB356E05B0}" dt="2024-05-27T21:23:10.366" v="2294" actId="26606"/>
          <ac:spMkLst>
            <pc:docMk/>
            <pc:sldMk cId="812726869" sldId="270"/>
            <ac:spMk id="1031" creationId="{8D77D416-66F5-413A-9B46-6289471B36B6}"/>
          </ac:spMkLst>
        </pc:spChg>
        <pc:spChg chg="add">
          <ac:chgData name="Remi Guzzi" userId="d7091603-3359-4e88-aacd-ef1ef4ee9d4c" providerId="ADAL" clId="{C23B8015-2637-4E3B-9C1F-DBCB356E05B0}" dt="2024-05-27T21:23:10.385" v="2295" actId="26606"/>
          <ac:spMkLst>
            <pc:docMk/>
            <pc:sldMk cId="812726869" sldId="270"/>
            <ac:spMk id="1033" creationId="{229B61F6-561C-44B1-809D-51A2F295F329}"/>
          </ac:spMkLst>
        </pc:spChg>
        <pc:graphicFrameChg chg="add del">
          <ac:chgData name="Remi Guzzi" userId="d7091603-3359-4e88-aacd-ef1ef4ee9d4c" providerId="ADAL" clId="{C23B8015-2637-4E3B-9C1F-DBCB356E05B0}" dt="2024-05-27T21:19:16.348" v="2280" actId="26606"/>
          <ac:graphicFrameMkLst>
            <pc:docMk/>
            <pc:sldMk cId="812726869" sldId="270"/>
            <ac:graphicFrameMk id="5" creationId="{D438DEAE-F2FE-7623-A081-E6E81A023E7A}"/>
          </ac:graphicFrameMkLst>
        </pc:graphicFrameChg>
        <pc:picChg chg="add del">
          <ac:chgData name="Remi Guzzi" userId="d7091603-3359-4e88-aacd-ef1ef4ee9d4c" providerId="ADAL" clId="{C23B8015-2637-4E3B-9C1F-DBCB356E05B0}" dt="2024-05-27T21:19:26.011" v="2282" actId="26606"/>
          <ac:picMkLst>
            <pc:docMk/>
            <pc:sldMk cId="812726869" sldId="270"/>
            <ac:picMk id="6" creationId="{850DFB36-5668-BDA4-5FC0-4A8441F54490}"/>
          </ac:picMkLst>
        </pc:picChg>
        <pc:picChg chg="add del">
          <ac:chgData name="Remi Guzzi" userId="d7091603-3359-4e88-aacd-ef1ef4ee9d4c" providerId="ADAL" clId="{C23B8015-2637-4E3B-9C1F-DBCB356E05B0}" dt="2024-05-27T21:19:27.575" v="2284" actId="26606"/>
          <ac:picMkLst>
            <pc:docMk/>
            <pc:sldMk cId="812726869" sldId="270"/>
            <ac:picMk id="11" creationId="{AD3394EC-C236-4846-66E0-B24F061241C5}"/>
          </ac:picMkLst>
        </pc:picChg>
        <pc:picChg chg="add del">
          <ac:chgData name="Remi Guzzi" userId="d7091603-3359-4e88-aacd-ef1ef4ee9d4c" providerId="ADAL" clId="{C23B8015-2637-4E3B-9C1F-DBCB356E05B0}" dt="2024-05-27T21:19:47.234" v="2286" actId="26606"/>
          <ac:picMkLst>
            <pc:docMk/>
            <pc:sldMk cId="812726869" sldId="270"/>
            <ac:picMk id="13" creationId="{C2732F25-90C9-4721-FAE4-79A8EF859604}"/>
          </ac:picMkLst>
        </pc:picChg>
        <pc:picChg chg="add mod ord">
          <ac:chgData name="Remi Guzzi" userId="d7091603-3359-4e88-aacd-ef1ef4ee9d4c" providerId="ADAL" clId="{C23B8015-2637-4E3B-9C1F-DBCB356E05B0}" dt="2024-05-27T21:23:10.385" v="2295" actId="26606"/>
          <ac:picMkLst>
            <pc:docMk/>
            <pc:sldMk cId="812726869" sldId="270"/>
            <ac:picMk id="1026" creationId="{986869F5-6922-9C1A-C373-2B800BEF7FE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411039-D2D3-40BB-8611-74CF8022D83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5704DB-0488-4CFC-9750-6F35499550B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Monter les escaliers</a:t>
          </a:r>
          <a:endParaRPr lang="en-US" dirty="0"/>
        </a:p>
      </dgm:t>
    </dgm:pt>
    <dgm:pt modelId="{A596A82F-9AB7-4883-9AA5-132433F56EC1}" type="parTrans" cxnId="{2EDB5102-58CC-4658-BBC8-B36BA198AA0D}">
      <dgm:prSet/>
      <dgm:spPr/>
      <dgm:t>
        <a:bodyPr/>
        <a:lstStyle/>
        <a:p>
          <a:endParaRPr lang="en-US"/>
        </a:p>
      </dgm:t>
    </dgm:pt>
    <dgm:pt modelId="{2DE5BB31-0EF6-4070-B2CF-723F74766E03}" type="sibTrans" cxnId="{2EDB5102-58CC-4658-BBC8-B36BA198AA0D}">
      <dgm:prSet/>
      <dgm:spPr/>
      <dgm:t>
        <a:bodyPr/>
        <a:lstStyle/>
        <a:p>
          <a:endParaRPr lang="en-US"/>
        </a:p>
      </dgm:t>
    </dgm:pt>
    <dgm:pt modelId="{82312773-D14B-4DB3-818D-7DB529680C3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Se déplacer de manière autonome entre deux points</a:t>
          </a:r>
          <a:endParaRPr lang="en-US"/>
        </a:p>
      </dgm:t>
    </dgm:pt>
    <dgm:pt modelId="{C0579670-DE4B-4A57-AF3A-9780CC2E6757}" type="parTrans" cxnId="{1A6585E7-5491-4753-BD13-02847405346D}">
      <dgm:prSet/>
      <dgm:spPr/>
      <dgm:t>
        <a:bodyPr/>
        <a:lstStyle/>
        <a:p>
          <a:endParaRPr lang="en-US"/>
        </a:p>
      </dgm:t>
    </dgm:pt>
    <dgm:pt modelId="{22C08CD2-9F4F-4C82-B15E-9C41D3679E11}" type="sibTrans" cxnId="{1A6585E7-5491-4753-BD13-02847405346D}">
      <dgm:prSet/>
      <dgm:spPr/>
      <dgm:t>
        <a:bodyPr/>
        <a:lstStyle/>
        <a:p>
          <a:endParaRPr lang="en-US"/>
        </a:p>
      </dgm:t>
    </dgm:pt>
    <dgm:pt modelId="{0E928CF7-E3F0-49F7-A5C0-5104B64677A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Porter une charge relativement lourde</a:t>
          </a:r>
          <a:endParaRPr lang="en-US" dirty="0"/>
        </a:p>
      </dgm:t>
    </dgm:pt>
    <dgm:pt modelId="{761030F5-1A3C-4549-BBC3-42888CFE9AB2}" type="parTrans" cxnId="{191ADA53-B67E-49B5-940D-FBAEECE7C865}">
      <dgm:prSet/>
      <dgm:spPr/>
      <dgm:t>
        <a:bodyPr/>
        <a:lstStyle/>
        <a:p>
          <a:endParaRPr lang="en-US"/>
        </a:p>
      </dgm:t>
    </dgm:pt>
    <dgm:pt modelId="{51F12336-B8DE-4BA8-BCA2-F65C07A93537}" type="sibTrans" cxnId="{191ADA53-B67E-49B5-940D-FBAEECE7C865}">
      <dgm:prSet/>
      <dgm:spPr/>
      <dgm:t>
        <a:bodyPr/>
        <a:lstStyle/>
        <a:p>
          <a:endParaRPr lang="en-US"/>
        </a:p>
      </dgm:t>
    </dgm:pt>
    <dgm:pt modelId="{52F998CD-FB1E-4960-AF90-0E7C907B85D8}" type="pres">
      <dgm:prSet presAssocID="{A7411039-D2D3-40BB-8611-74CF8022D835}" presName="root" presStyleCnt="0">
        <dgm:presLayoutVars>
          <dgm:dir/>
          <dgm:resizeHandles val="exact"/>
        </dgm:presLayoutVars>
      </dgm:prSet>
      <dgm:spPr/>
    </dgm:pt>
    <dgm:pt modelId="{2357EE0C-FE11-4440-8FB2-A8C367586CD4}" type="pres">
      <dgm:prSet presAssocID="{5B5704DB-0488-4CFC-9750-6F35499550B5}" presName="compNode" presStyleCnt="0"/>
      <dgm:spPr/>
    </dgm:pt>
    <dgm:pt modelId="{4BE4B0F0-BEAB-44F0-B541-92C508222A98}" type="pres">
      <dgm:prSet presAssocID="{5B5704DB-0488-4CFC-9750-6F35499550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 haut avec un remplissage uni"/>
        </a:ext>
      </dgm:extLst>
    </dgm:pt>
    <dgm:pt modelId="{DB65B2E5-4776-4CE7-98A1-CAD2F2336D89}" type="pres">
      <dgm:prSet presAssocID="{5B5704DB-0488-4CFC-9750-6F35499550B5}" presName="spaceRect" presStyleCnt="0"/>
      <dgm:spPr/>
    </dgm:pt>
    <dgm:pt modelId="{27F6C001-1D65-455A-9B0D-FE718E1C0BA8}" type="pres">
      <dgm:prSet presAssocID="{5B5704DB-0488-4CFC-9750-6F35499550B5}" presName="textRect" presStyleLbl="revTx" presStyleIdx="0" presStyleCnt="3">
        <dgm:presLayoutVars>
          <dgm:chMax val="1"/>
          <dgm:chPref val="1"/>
        </dgm:presLayoutVars>
      </dgm:prSet>
      <dgm:spPr/>
    </dgm:pt>
    <dgm:pt modelId="{19748624-9E84-4F32-A00F-2C5161220897}" type="pres">
      <dgm:prSet presAssocID="{2DE5BB31-0EF6-4070-B2CF-723F74766E03}" presName="sibTrans" presStyleCnt="0"/>
      <dgm:spPr/>
    </dgm:pt>
    <dgm:pt modelId="{0BDC39C5-72C7-401F-9778-6E93E7052C9B}" type="pres">
      <dgm:prSet presAssocID="{82312773-D14B-4DB3-818D-7DB529680C33}" presName="compNode" presStyleCnt="0"/>
      <dgm:spPr/>
    </dgm:pt>
    <dgm:pt modelId="{76EB742A-6026-4B1B-A8C7-18294A32ED8B}" type="pres">
      <dgm:prSet presAssocID="{82312773-D14B-4DB3-818D-7DB529680C3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her"/>
        </a:ext>
      </dgm:extLst>
    </dgm:pt>
    <dgm:pt modelId="{61CDA292-559B-48F0-83FB-0ED96E79EE07}" type="pres">
      <dgm:prSet presAssocID="{82312773-D14B-4DB3-818D-7DB529680C33}" presName="spaceRect" presStyleCnt="0"/>
      <dgm:spPr/>
    </dgm:pt>
    <dgm:pt modelId="{07CF2C99-199A-4A04-9304-657A698B6882}" type="pres">
      <dgm:prSet presAssocID="{82312773-D14B-4DB3-818D-7DB529680C33}" presName="textRect" presStyleLbl="revTx" presStyleIdx="1" presStyleCnt="3">
        <dgm:presLayoutVars>
          <dgm:chMax val="1"/>
          <dgm:chPref val="1"/>
        </dgm:presLayoutVars>
      </dgm:prSet>
      <dgm:spPr/>
    </dgm:pt>
    <dgm:pt modelId="{45649879-F64E-4088-88A6-52A660A9349E}" type="pres">
      <dgm:prSet presAssocID="{22C08CD2-9F4F-4C82-B15E-9C41D3679E11}" presName="sibTrans" presStyleCnt="0"/>
      <dgm:spPr/>
    </dgm:pt>
    <dgm:pt modelId="{FDE97818-F19E-4C6D-A5AF-8387FFCF53D7}" type="pres">
      <dgm:prSet presAssocID="{0E928CF7-E3F0-49F7-A5C0-5104B64677A8}" presName="compNode" presStyleCnt="0"/>
      <dgm:spPr/>
    </dgm:pt>
    <dgm:pt modelId="{99D93CE1-68D9-417F-8877-71FFED6A9E61}" type="pres">
      <dgm:prSet presAssocID="{0E928CF7-E3F0-49F7-A5C0-5104B64677A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ids inégaux avec un remplissage uni"/>
        </a:ext>
      </dgm:extLst>
    </dgm:pt>
    <dgm:pt modelId="{9E573D70-917E-4D36-88D8-1F8CC69FAF86}" type="pres">
      <dgm:prSet presAssocID="{0E928CF7-E3F0-49F7-A5C0-5104B64677A8}" presName="spaceRect" presStyleCnt="0"/>
      <dgm:spPr/>
    </dgm:pt>
    <dgm:pt modelId="{1A4C694F-A436-4920-B493-40EAD3E8CE79}" type="pres">
      <dgm:prSet presAssocID="{0E928CF7-E3F0-49F7-A5C0-5104B64677A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EDB5102-58CC-4658-BBC8-B36BA198AA0D}" srcId="{A7411039-D2D3-40BB-8611-74CF8022D835}" destId="{5B5704DB-0488-4CFC-9750-6F35499550B5}" srcOrd="0" destOrd="0" parTransId="{A596A82F-9AB7-4883-9AA5-132433F56EC1}" sibTransId="{2DE5BB31-0EF6-4070-B2CF-723F74766E03}"/>
    <dgm:cxn modelId="{BBF70836-92D6-4F08-B36C-707B20AA0B99}" type="presOf" srcId="{82312773-D14B-4DB3-818D-7DB529680C33}" destId="{07CF2C99-199A-4A04-9304-657A698B6882}" srcOrd="0" destOrd="0" presId="urn:microsoft.com/office/officeart/2018/2/layout/IconLabelList"/>
    <dgm:cxn modelId="{191ADA53-B67E-49B5-940D-FBAEECE7C865}" srcId="{A7411039-D2D3-40BB-8611-74CF8022D835}" destId="{0E928CF7-E3F0-49F7-A5C0-5104B64677A8}" srcOrd="2" destOrd="0" parTransId="{761030F5-1A3C-4549-BBC3-42888CFE9AB2}" sibTransId="{51F12336-B8DE-4BA8-BCA2-F65C07A93537}"/>
    <dgm:cxn modelId="{BDE54885-0264-4891-9338-091C454B2C5D}" type="presOf" srcId="{5B5704DB-0488-4CFC-9750-6F35499550B5}" destId="{27F6C001-1D65-455A-9B0D-FE718E1C0BA8}" srcOrd="0" destOrd="0" presId="urn:microsoft.com/office/officeart/2018/2/layout/IconLabelList"/>
    <dgm:cxn modelId="{DAE71989-2371-4855-BAE4-F85FF27C83C3}" type="presOf" srcId="{0E928CF7-E3F0-49F7-A5C0-5104B64677A8}" destId="{1A4C694F-A436-4920-B493-40EAD3E8CE79}" srcOrd="0" destOrd="0" presId="urn:microsoft.com/office/officeart/2018/2/layout/IconLabelList"/>
    <dgm:cxn modelId="{1A6585E7-5491-4753-BD13-02847405346D}" srcId="{A7411039-D2D3-40BB-8611-74CF8022D835}" destId="{82312773-D14B-4DB3-818D-7DB529680C33}" srcOrd="1" destOrd="0" parTransId="{C0579670-DE4B-4A57-AF3A-9780CC2E6757}" sibTransId="{22C08CD2-9F4F-4C82-B15E-9C41D3679E11}"/>
    <dgm:cxn modelId="{3B769CFB-3EE4-4053-906F-8B66205BA379}" type="presOf" srcId="{A7411039-D2D3-40BB-8611-74CF8022D835}" destId="{52F998CD-FB1E-4960-AF90-0E7C907B85D8}" srcOrd="0" destOrd="0" presId="urn:microsoft.com/office/officeart/2018/2/layout/IconLabelList"/>
    <dgm:cxn modelId="{4519C8BE-E363-49B3-A86D-B1D8D9C937E7}" type="presParOf" srcId="{52F998CD-FB1E-4960-AF90-0E7C907B85D8}" destId="{2357EE0C-FE11-4440-8FB2-A8C367586CD4}" srcOrd="0" destOrd="0" presId="urn:microsoft.com/office/officeart/2018/2/layout/IconLabelList"/>
    <dgm:cxn modelId="{0AF14EEB-96E9-4A84-91BE-B58F108F0604}" type="presParOf" srcId="{2357EE0C-FE11-4440-8FB2-A8C367586CD4}" destId="{4BE4B0F0-BEAB-44F0-B541-92C508222A98}" srcOrd="0" destOrd="0" presId="urn:microsoft.com/office/officeart/2018/2/layout/IconLabelList"/>
    <dgm:cxn modelId="{AC21A10B-6908-4FFB-B13B-2E5B040F1A74}" type="presParOf" srcId="{2357EE0C-FE11-4440-8FB2-A8C367586CD4}" destId="{DB65B2E5-4776-4CE7-98A1-CAD2F2336D89}" srcOrd="1" destOrd="0" presId="urn:microsoft.com/office/officeart/2018/2/layout/IconLabelList"/>
    <dgm:cxn modelId="{87EBCD06-2E54-423C-BA0D-7DDBE8022FE7}" type="presParOf" srcId="{2357EE0C-FE11-4440-8FB2-A8C367586CD4}" destId="{27F6C001-1D65-455A-9B0D-FE718E1C0BA8}" srcOrd="2" destOrd="0" presId="urn:microsoft.com/office/officeart/2018/2/layout/IconLabelList"/>
    <dgm:cxn modelId="{6F5917DE-5347-4458-86A4-D4ECDD001E74}" type="presParOf" srcId="{52F998CD-FB1E-4960-AF90-0E7C907B85D8}" destId="{19748624-9E84-4F32-A00F-2C5161220897}" srcOrd="1" destOrd="0" presId="urn:microsoft.com/office/officeart/2018/2/layout/IconLabelList"/>
    <dgm:cxn modelId="{7B7FCEB5-886A-4996-AB0D-D6AEC4D1E762}" type="presParOf" srcId="{52F998CD-FB1E-4960-AF90-0E7C907B85D8}" destId="{0BDC39C5-72C7-401F-9778-6E93E7052C9B}" srcOrd="2" destOrd="0" presId="urn:microsoft.com/office/officeart/2018/2/layout/IconLabelList"/>
    <dgm:cxn modelId="{484B941F-A32C-4BB3-AC0B-7ACF264F637D}" type="presParOf" srcId="{0BDC39C5-72C7-401F-9778-6E93E7052C9B}" destId="{76EB742A-6026-4B1B-A8C7-18294A32ED8B}" srcOrd="0" destOrd="0" presId="urn:microsoft.com/office/officeart/2018/2/layout/IconLabelList"/>
    <dgm:cxn modelId="{3ADB0EC6-9D3B-4A0B-96A6-9507613255C1}" type="presParOf" srcId="{0BDC39C5-72C7-401F-9778-6E93E7052C9B}" destId="{61CDA292-559B-48F0-83FB-0ED96E79EE07}" srcOrd="1" destOrd="0" presId="urn:microsoft.com/office/officeart/2018/2/layout/IconLabelList"/>
    <dgm:cxn modelId="{4BB52298-2BEB-44BD-A056-8EFC1A8DEBD8}" type="presParOf" srcId="{0BDC39C5-72C7-401F-9778-6E93E7052C9B}" destId="{07CF2C99-199A-4A04-9304-657A698B6882}" srcOrd="2" destOrd="0" presId="urn:microsoft.com/office/officeart/2018/2/layout/IconLabelList"/>
    <dgm:cxn modelId="{CEABABDC-1433-4D3E-B84D-F4584B3FC73F}" type="presParOf" srcId="{52F998CD-FB1E-4960-AF90-0E7C907B85D8}" destId="{45649879-F64E-4088-88A6-52A660A9349E}" srcOrd="3" destOrd="0" presId="urn:microsoft.com/office/officeart/2018/2/layout/IconLabelList"/>
    <dgm:cxn modelId="{DB9E13BE-D445-435C-A625-0A43556F6BBD}" type="presParOf" srcId="{52F998CD-FB1E-4960-AF90-0E7C907B85D8}" destId="{FDE97818-F19E-4C6D-A5AF-8387FFCF53D7}" srcOrd="4" destOrd="0" presId="urn:microsoft.com/office/officeart/2018/2/layout/IconLabelList"/>
    <dgm:cxn modelId="{6780774B-2C53-4F71-8031-4F9CE8F36B13}" type="presParOf" srcId="{FDE97818-F19E-4C6D-A5AF-8387FFCF53D7}" destId="{99D93CE1-68D9-417F-8877-71FFED6A9E61}" srcOrd="0" destOrd="0" presId="urn:microsoft.com/office/officeart/2018/2/layout/IconLabelList"/>
    <dgm:cxn modelId="{30BB114A-A69D-4599-9580-F4A696F0D43D}" type="presParOf" srcId="{FDE97818-F19E-4C6D-A5AF-8387FFCF53D7}" destId="{9E573D70-917E-4D36-88D8-1F8CC69FAF86}" srcOrd="1" destOrd="0" presId="urn:microsoft.com/office/officeart/2018/2/layout/IconLabelList"/>
    <dgm:cxn modelId="{3E79D5FE-A885-49E3-AC27-01C58A1C7592}" type="presParOf" srcId="{FDE97818-F19E-4C6D-A5AF-8387FFCF53D7}" destId="{1A4C694F-A436-4920-B493-40EAD3E8CE7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4B0F0-BEAB-44F0-B541-92C508222A98}">
      <dsp:nvSpPr>
        <dsp:cNvPr id="0" name=""/>
        <dsp:cNvSpPr/>
      </dsp:nvSpPr>
      <dsp:spPr>
        <a:xfrm>
          <a:off x="1120984" y="996525"/>
          <a:ext cx="1284401" cy="12844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F6C001-1D65-455A-9B0D-FE718E1C0BA8}">
      <dsp:nvSpPr>
        <dsp:cNvPr id="0" name=""/>
        <dsp:cNvSpPr/>
      </dsp:nvSpPr>
      <dsp:spPr>
        <a:xfrm>
          <a:off x="336073" y="2634812"/>
          <a:ext cx="28542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Monter les escaliers</a:t>
          </a:r>
          <a:endParaRPr lang="en-US" sz="1900" kern="1200" dirty="0"/>
        </a:p>
      </dsp:txBody>
      <dsp:txXfrm>
        <a:off x="336073" y="2634812"/>
        <a:ext cx="2854225" cy="720000"/>
      </dsp:txXfrm>
    </dsp:sp>
    <dsp:sp modelId="{76EB742A-6026-4B1B-A8C7-18294A32ED8B}">
      <dsp:nvSpPr>
        <dsp:cNvPr id="0" name=""/>
        <dsp:cNvSpPr/>
      </dsp:nvSpPr>
      <dsp:spPr>
        <a:xfrm>
          <a:off x="4474699" y="996525"/>
          <a:ext cx="1284401" cy="12844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F2C99-199A-4A04-9304-657A698B6882}">
      <dsp:nvSpPr>
        <dsp:cNvPr id="0" name=""/>
        <dsp:cNvSpPr/>
      </dsp:nvSpPr>
      <dsp:spPr>
        <a:xfrm>
          <a:off x="3689787" y="2634812"/>
          <a:ext cx="28542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Se déplacer de manière autonome entre deux points</a:t>
          </a:r>
          <a:endParaRPr lang="en-US" sz="1900" kern="1200"/>
        </a:p>
      </dsp:txBody>
      <dsp:txXfrm>
        <a:off x="3689787" y="2634812"/>
        <a:ext cx="2854225" cy="720000"/>
      </dsp:txXfrm>
    </dsp:sp>
    <dsp:sp modelId="{99D93CE1-68D9-417F-8877-71FFED6A9E61}">
      <dsp:nvSpPr>
        <dsp:cNvPr id="0" name=""/>
        <dsp:cNvSpPr/>
      </dsp:nvSpPr>
      <dsp:spPr>
        <a:xfrm>
          <a:off x="7828413" y="996525"/>
          <a:ext cx="1284401" cy="12844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C694F-A436-4920-B493-40EAD3E8CE79}">
      <dsp:nvSpPr>
        <dsp:cNvPr id="0" name=""/>
        <dsp:cNvSpPr/>
      </dsp:nvSpPr>
      <dsp:spPr>
        <a:xfrm>
          <a:off x="7043501" y="2634812"/>
          <a:ext cx="28542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Porter une charge relativement lourde</a:t>
          </a:r>
          <a:endParaRPr lang="en-US" sz="1900" kern="1200" dirty="0"/>
        </a:p>
      </dsp:txBody>
      <dsp:txXfrm>
        <a:off x="7043501" y="2634812"/>
        <a:ext cx="285422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3591-1897-4F24-9CB7-E446AD223F4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6CEA-1E98-493D-9918-7C205C0B3E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204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3591-1897-4F24-9CB7-E446AD223F4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6CEA-1E98-493D-9918-7C205C0B3E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943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3591-1897-4F24-9CB7-E446AD223F4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6CEA-1E98-493D-9918-7C205C0B3E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244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3591-1897-4F24-9CB7-E446AD223F4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6CEA-1E98-493D-9918-7C205C0B3E69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4387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3591-1897-4F24-9CB7-E446AD223F4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6CEA-1E98-493D-9918-7C205C0B3E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5851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3591-1897-4F24-9CB7-E446AD223F4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6CEA-1E98-493D-9918-7C205C0B3E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31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3591-1897-4F24-9CB7-E446AD223F4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6CEA-1E98-493D-9918-7C205C0B3E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4872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3591-1897-4F24-9CB7-E446AD223F4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6CEA-1E98-493D-9918-7C205C0B3E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9129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3591-1897-4F24-9CB7-E446AD223F4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6CEA-1E98-493D-9918-7C205C0B3E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896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3591-1897-4F24-9CB7-E446AD223F4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6CEA-1E98-493D-9918-7C205C0B3E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793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3591-1897-4F24-9CB7-E446AD223F4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6CEA-1E98-493D-9918-7C205C0B3E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6007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3591-1897-4F24-9CB7-E446AD223F4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6CEA-1E98-493D-9918-7C205C0B3E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348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3591-1897-4F24-9CB7-E446AD223F4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6CEA-1E98-493D-9918-7C205C0B3E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566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3591-1897-4F24-9CB7-E446AD223F4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6CEA-1E98-493D-9918-7C205C0B3E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9749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3591-1897-4F24-9CB7-E446AD223F4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6CEA-1E98-493D-9918-7C205C0B3E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693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3591-1897-4F24-9CB7-E446AD223F4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6CEA-1E98-493D-9918-7C205C0B3E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808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3591-1897-4F24-9CB7-E446AD223F4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6CEA-1E98-493D-9918-7C205C0B3E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54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60B3591-1897-4F24-9CB7-E446AD223F4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DBF6CEA-1E98-493D-9918-7C205C0B3E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611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video" Target="../media/media1.mp4"/><Relationship Id="rId16" Type="http://schemas.openxmlformats.org/officeDocument/2006/relationships/image" Target="../media/image15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0.png"/><Relationship Id="rId5" Type="http://schemas.microsoft.com/office/2007/relationships/media" Target="../media/media3.mp4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scaliers blancs en spirale">
            <a:extLst>
              <a:ext uri="{FF2B5EF4-FFF2-40B4-BE49-F238E27FC236}">
                <a16:creationId xmlns:a16="http://schemas.microsoft.com/office/drawing/2014/main" id="{2801EF99-17D3-0F39-A2A0-6571A8298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72" r="-2" b="-2"/>
          <a:stretch/>
        </p:blipFill>
        <p:spPr>
          <a:xfrm>
            <a:off x="4636008" y="10"/>
            <a:ext cx="7555992" cy="685799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D77D416-66F5-413A-9B46-6289471B3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542417F-D995-B49A-8530-EEE82193E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287" y="1769383"/>
            <a:ext cx="4049484" cy="19099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dirty="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</a:rPr>
              <a:t>ESCALITECH</a:t>
            </a:r>
            <a:br>
              <a:rPr lang="en-US" sz="4400" dirty="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</a:rPr>
            </a:br>
            <a:r>
              <a:rPr lang="en-US" sz="4400" dirty="0" err="1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</a:rPr>
              <a:t>présentation</a:t>
            </a:r>
            <a:endParaRPr lang="en-US" sz="4400" dirty="0">
              <a:gradFill flip="none" rotWithShape="1">
                <a:gsLst>
                  <a:gs pos="28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766227C-1327-FC03-2284-3BD72F86E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287" y="2354262"/>
            <a:ext cx="347816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  <a:latin typeface="+mn-lt"/>
            </a:endParaRPr>
          </a:p>
          <a:p>
            <a:pPr algn="l"/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</a:rPr>
              <a:t>Rémi GUZZI </a:t>
            </a:r>
          </a:p>
          <a:p>
            <a:pPr algn="l"/>
            <a:r>
              <a:rPr lang="en-US" sz="1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</a:rPr>
              <a:t>28/05/2024</a:t>
            </a:r>
          </a:p>
        </p:txBody>
      </p:sp>
    </p:spTree>
    <p:extLst>
      <p:ext uri="{BB962C8B-B14F-4D97-AF65-F5344CB8AC3E}">
        <p14:creationId xmlns:p14="http://schemas.microsoft.com/office/powerpoint/2010/main" val="184757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 humaine en bois">
            <a:extLst>
              <a:ext uri="{FF2B5EF4-FFF2-40B4-BE49-F238E27FC236}">
                <a16:creationId xmlns:a16="http://schemas.microsoft.com/office/drawing/2014/main" id="{762A9B15-767D-59BC-0F14-F42F33B5E5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alphaModFix amt="12000"/>
          </a:blip>
          <a:srcRect t="1050" b="1468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7E39F3-4C4E-C0B3-5582-DA7C1233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371" y="4704576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7200" spc="-300" dirty="0" err="1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Démonstration</a:t>
            </a:r>
            <a:r>
              <a:rPr lang="en-US" sz="72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 &amp; Questions</a:t>
            </a:r>
          </a:p>
        </p:txBody>
      </p:sp>
      <p:pic>
        <p:nvPicPr>
          <p:cNvPr id="3" name="20240525_165406">
            <a:hlinkClick r:id="" action="ppaction://media"/>
            <a:extLst>
              <a:ext uri="{FF2B5EF4-FFF2-40B4-BE49-F238E27FC236}">
                <a16:creationId xmlns:a16="http://schemas.microsoft.com/office/drawing/2014/main" id="{41FFD6D3-0E63-4C97-1870-496FDD8605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64463" y="893603"/>
            <a:ext cx="54229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2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F8D743-8743-562A-0019-ACD0D1276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Autofit/>
          </a:bodyPr>
          <a:lstStyle/>
          <a:p>
            <a:r>
              <a:rPr lang="fr-FR" sz="4800" b="1" dirty="0"/>
              <a:t>Objectifs principaux</a:t>
            </a:r>
            <a:br>
              <a:rPr lang="fr-FR" sz="4800" b="1" dirty="0"/>
            </a:br>
            <a:endParaRPr lang="fr-FR" sz="4800" dirty="0"/>
          </a:p>
        </p:txBody>
      </p:sp>
      <p:graphicFrame>
        <p:nvGraphicFramePr>
          <p:cNvPr id="12" name="Espace réservé du contenu 5">
            <a:extLst>
              <a:ext uri="{FF2B5EF4-FFF2-40B4-BE49-F238E27FC236}">
                <a16:creationId xmlns:a16="http://schemas.microsoft.com/office/drawing/2014/main" id="{1E845AB9-EFCD-0577-9581-C73523D2CD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2550221"/>
              </p:ext>
            </p:extLst>
          </p:nvPr>
        </p:nvGraphicFramePr>
        <p:xfrm>
          <a:off x="1120000" y="1825625"/>
          <a:ext cx="10233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8410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95C695-33C2-B1C0-02D9-44CF8190D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117" y="-18257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/>
              <a:t>Fonctionnement de l’ascension</a:t>
            </a:r>
          </a:p>
        </p:txBody>
      </p:sp>
      <p:pic>
        <p:nvPicPr>
          <p:cNvPr id="4" name="20240525_165406_1">
            <a:hlinkClick r:id="" action="ppaction://media"/>
            <a:extLst>
              <a:ext uri="{FF2B5EF4-FFF2-40B4-BE49-F238E27FC236}">
                <a16:creationId xmlns:a16="http://schemas.microsoft.com/office/drawing/2014/main" id="{EA8BB58D-8FDC-006B-6AED-8CACF1C9A6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6190" y="4162034"/>
            <a:ext cx="2068933" cy="2129276"/>
          </a:xfrm>
          <a:prstGeom prst="rect">
            <a:avLst/>
          </a:prstGeom>
        </p:spPr>
      </p:pic>
      <p:pic>
        <p:nvPicPr>
          <p:cNvPr id="5" name="20240525_165406_2">
            <a:hlinkClick r:id="" action="ppaction://media"/>
            <a:extLst>
              <a:ext uri="{FF2B5EF4-FFF2-40B4-BE49-F238E27FC236}">
                <a16:creationId xmlns:a16="http://schemas.microsoft.com/office/drawing/2014/main" id="{7C58652F-6A4F-2882-A5B9-5DE2DD48143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783365" y="4162034"/>
            <a:ext cx="1965485" cy="2129275"/>
          </a:xfrm>
          <a:prstGeom prst="rect">
            <a:avLst/>
          </a:prstGeom>
        </p:spPr>
      </p:pic>
      <p:pic>
        <p:nvPicPr>
          <p:cNvPr id="6" name="20240525_165406_3">
            <a:hlinkClick r:id="" action="ppaction://media"/>
            <a:extLst>
              <a:ext uri="{FF2B5EF4-FFF2-40B4-BE49-F238E27FC236}">
                <a16:creationId xmlns:a16="http://schemas.microsoft.com/office/drawing/2014/main" id="{566339F7-2F4B-3A0A-2C62-319E09EDC82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608630" y="4162034"/>
            <a:ext cx="2011913" cy="2129275"/>
          </a:xfrm>
          <a:prstGeom prst="rect">
            <a:avLst/>
          </a:prstGeom>
        </p:spPr>
      </p:pic>
      <p:pic>
        <p:nvPicPr>
          <p:cNvPr id="7" name="20240525_165406_4">
            <a:hlinkClick r:id="" action="ppaction://media"/>
            <a:extLst>
              <a:ext uri="{FF2B5EF4-FFF2-40B4-BE49-F238E27FC236}">
                <a16:creationId xmlns:a16="http://schemas.microsoft.com/office/drawing/2014/main" id="{CAF0C740-A175-8EBA-6A15-698514A7999C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419465" y="4162033"/>
            <a:ext cx="2068933" cy="212927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D02E7B3-9705-3AB1-C258-7C1A222DE7EB}"/>
              </a:ext>
            </a:extLst>
          </p:cNvPr>
          <p:cNvSpPr txBox="1"/>
          <p:nvPr/>
        </p:nvSpPr>
        <p:spPr>
          <a:xfrm>
            <a:off x="1881267" y="139232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Etape 1: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2B6241C-3EC4-D6E3-1896-544218F91F6E}"/>
              </a:ext>
            </a:extLst>
          </p:cNvPr>
          <p:cNvSpPr txBox="1"/>
          <p:nvPr/>
        </p:nvSpPr>
        <p:spPr>
          <a:xfrm>
            <a:off x="4313894" y="1392327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Etape 2: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2B48B39-804A-7390-9909-04EF49E8DD39}"/>
              </a:ext>
            </a:extLst>
          </p:cNvPr>
          <p:cNvSpPr txBox="1"/>
          <p:nvPr/>
        </p:nvSpPr>
        <p:spPr>
          <a:xfrm>
            <a:off x="7116518" y="139232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Etape 3: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E0E60D5-AE8D-2889-71EC-150703F8F944}"/>
              </a:ext>
            </a:extLst>
          </p:cNvPr>
          <p:cNvSpPr txBox="1"/>
          <p:nvPr/>
        </p:nvSpPr>
        <p:spPr>
          <a:xfrm>
            <a:off x="9840227" y="1392327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Etape 4:</a:t>
            </a:r>
          </a:p>
        </p:txBody>
      </p:sp>
      <p:pic>
        <p:nvPicPr>
          <p:cNvPr id="12" name="Image 11" descr="Une image contenant diagramme, ligne, croquis, Dessin technique&#10;&#10;Description générée automatiquement">
            <a:extLst>
              <a:ext uri="{FF2B5EF4-FFF2-40B4-BE49-F238E27FC236}">
                <a16:creationId xmlns:a16="http://schemas.microsoft.com/office/drawing/2014/main" id="{A681839B-C675-BBBD-416C-16109051BACB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5" t="6335" r="10740" b="11639"/>
          <a:stretch/>
        </p:blipFill>
        <p:spPr bwMode="auto">
          <a:xfrm>
            <a:off x="0" y="2484010"/>
            <a:ext cx="1989491" cy="14813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mage 12" descr="Une image contenant diagramme, croquis, ligne, conception&#10;&#10;Description générée automatiquement">
            <a:extLst>
              <a:ext uri="{FF2B5EF4-FFF2-40B4-BE49-F238E27FC236}">
                <a16:creationId xmlns:a16="http://schemas.microsoft.com/office/drawing/2014/main" id="{27CEF5BB-2C3C-82EB-75AF-D858E0056AC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1" t="9988" r="20368" b="9657"/>
          <a:stretch/>
        </p:blipFill>
        <p:spPr bwMode="auto">
          <a:xfrm>
            <a:off x="2746619" y="2484012"/>
            <a:ext cx="1850956" cy="14813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 13" descr="Une image contenant diagramme, ligne, croquis, conception&#10;&#10;Description générée automatiquement">
            <a:extLst>
              <a:ext uri="{FF2B5EF4-FFF2-40B4-BE49-F238E27FC236}">
                <a16:creationId xmlns:a16="http://schemas.microsoft.com/office/drawing/2014/main" id="{D6138480-57C7-159E-02BC-D36B53763689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6" t="27180" r="33340" b="4883"/>
          <a:stretch/>
        </p:blipFill>
        <p:spPr bwMode="auto">
          <a:xfrm>
            <a:off x="5354703" y="2476889"/>
            <a:ext cx="1850956" cy="14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 14" descr="Une image contenant diagramme, ligne, Parallèle, croquis&#10;&#10;Description générée automatiquement">
            <a:extLst>
              <a:ext uri="{FF2B5EF4-FFF2-40B4-BE49-F238E27FC236}">
                <a16:creationId xmlns:a16="http://schemas.microsoft.com/office/drawing/2014/main" id="{0A1366BC-C7BC-C275-8C6F-CD6678F6A1B2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9" r="30585" b="7753"/>
          <a:stretch/>
        </p:blipFill>
        <p:spPr bwMode="auto">
          <a:xfrm>
            <a:off x="8170200" y="2476889"/>
            <a:ext cx="1775174" cy="1488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 15" descr="Une image contenant diagramme, ligne, Parallèle, Rectangle&#10;&#10;Description générée automatiquement">
            <a:extLst>
              <a:ext uri="{FF2B5EF4-FFF2-40B4-BE49-F238E27FC236}">
                <a16:creationId xmlns:a16="http://schemas.microsoft.com/office/drawing/2014/main" id="{0404409C-6A54-7D63-522D-876548EB13DF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70" t="12703" r="39822" b="9690"/>
          <a:stretch/>
        </p:blipFill>
        <p:spPr bwMode="auto">
          <a:xfrm>
            <a:off x="10500398" y="2484010"/>
            <a:ext cx="1687560" cy="14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Flèche : en arc 16">
            <a:extLst>
              <a:ext uri="{FF2B5EF4-FFF2-40B4-BE49-F238E27FC236}">
                <a16:creationId xmlns:a16="http://schemas.microsoft.com/office/drawing/2014/main" id="{5401591A-81F0-0B7F-1B1A-9715CF562DE8}"/>
              </a:ext>
            </a:extLst>
          </p:cNvPr>
          <p:cNvSpPr/>
          <p:nvPr/>
        </p:nvSpPr>
        <p:spPr>
          <a:xfrm>
            <a:off x="1292452" y="1647634"/>
            <a:ext cx="2249744" cy="1658510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Flèche : en arc 17">
            <a:extLst>
              <a:ext uri="{FF2B5EF4-FFF2-40B4-BE49-F238E27FC236}">
                <a16:creationId xmlns:a16="http://schemas.microsoft.com/office/drawing/2014/main" id="{7BE607D2-5F0E-AEEF-9E45-34C68449B407}"/>
              </a:ext>
            </a:extLst>
          </p:cNvPr>
          <p:cNvSpPr/>
          <p:nvPr/>
        </p:nvSpPr>
        <p:spPr>
          <a:xfrm>
            <a:off x="3684290" y="1638009"/>
            <a:ext cx="2249744" cy="1658510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Flèche : en arc 18">
            <a:extLst>
              <a:ext uri="{FF2B5EF4-FFF2-40B4-BE49-F238E27FC236}">
                <a16:creationId xmlns:a16="http://schemas.microsoft.com/office/drawing/2014/main" id="{814D457B-8B95-F857-10C6-8509B6DBDC73}"/>
              </a:ext>
            </a:extLst>
          </p:cNvPr>
          <p:cNvSpPr/>
          <p:nvPr/>
        </p:nvSpPr>
        <p:spPr>
          <a:xfrm>
            <a:off x="6407999" y="1638009"/>
            <a:ext cx="2249744" cy="1658510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Flèche : en arc 19">
            <a:extLst>
              <a:ext uri="{FF2B5EF4-FFF2-40B4-BE49-F238E27FC236}">
                <a16:creationId xmlns:a16="http://schemas.microsoft.com/office/drawing/2014/main" id="{4D968E3E-D916-50DD-B89B-BDDA4E7423F5}"/>
              </a:ext>
            </a:extLst>
          </p:cNvPr>
          <p:cNvSpPr/>
          <p:nvPr/>
        </p:nvSpPr>
        <p:spPr>
          <a:xfrm>
            <a:off x="9185861" y="1635947"/>
            <a:ext cx="2249744" cy="1658510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7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113F23D-6896-0ABA-4CFB-FDA95594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fr-FR" sz="3700" b="1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Vue d'Ensemble du Projet</a:t>
            </a:r>
            <a:endParaRPr lang="fr-FR" sz="37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CAB2426-8EE6-C64F-B733-1F85F4BF02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66974" y="1825625"/>
            <a:ext cx="3606853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effectLst/>
                <a:latin typeface="Arial" panose="020B0604020202020204" pitchFamily="34" charset="0"/>
              </a:rPr>
              <a:t>Vue générale du montage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effectLst/>
                <a:latin typeface="Arial" panose="020B0604020202020204" pitchFamily="34" charset="0"/>
              </a:rPr>
              <a:t>Schéma électrique du projet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lang="fr-FR" altLang="fr-FR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  <a:latin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AB6D67B-A52F-E025-C9EC-B9321544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801" y="849859"/>
            <a:ext cx="7066142" cy="515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76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23E7D9-FA7E-6536-C570-DDDB8710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Matériel Utilisé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E2FE1A0-4556-6020-3C81-EA7639FFBD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27989"/>
            <a:ext cx="589456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Liste des composants matériels utilisés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Estimation du coût du matériel (Amazon, par exemple)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fr-FR" altLang="fr-F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98615DD-B8E6-A4B5-0C2E-9846D2069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684935"/>
              </p:ext>
            </p:extLst>
          </p:nvPr>
        </p:nvGraphicFramePr>
        <p:xfrm>
          <a:off x="1141186" y="2250971"/>
          <a:ext cx="844012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3764">
                  <a:extLst>
                    <a:ext uri="{9D8B030D-6E8A-4147-A177-3AD203B41FA5}">
                      <a16:colId xmlns:a16="http://schemas.microsoft.com/office/drawing/2014/main" val="332092912"/>
                    </a:ext>
                  </a:extLst>
                </a:gridCol>
                <a:gridCol w="4236357">
                  <a:extLst>
                    <a:ext uri="{9D8B030D-6E8A-4147-A177-3AD203B41FA5}">
                      <a16:colId xmlns:a16="http://schemas.microsoft.com/office/drawing/2014/main" val="1419580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Composants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Prix – estimation (euro)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15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2xCNCMANS Vis à billes SFU1605 200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2x50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55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2xMoteur pas à pas 12V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2x20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164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2xMoteur continu 12V + roue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2x15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658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2xCapteur ultrason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2x2.50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390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Arduino </a:t>
                      </a:r>
                      <a:r>
                        <a:rPr lang="fr-F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Mega</a:t>
                      </a: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2560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2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Jetson</a:t>
                      </a:r>
                      <a:r>
                        <a:rPr lang="fr-FR" dirty="0"/>
                        <a:t> nano (</a:t>
                      </a:r>
                      <a:r>
                        <a:rPr lang="fr-FR" dirty="0" err="1"/>
                        <a:t>Nvdia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709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2xDriver </a:t>
                      </a:r>
                      <a:r>
                        <a:rPr lang="fr-FR" dirty="0" err="1"/>
                        <a:t>step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motor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2x2.50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56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Driver DC </a:t>
                      </a:r>
                      <a:r>
                        <a:rPr lang="fr-FR" dirty="0" err="1"/>
                        <a:t>motor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552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BOIS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087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PETG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674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≃ 400€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29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796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6B11AC-5CE0-EEF9-0504-6134FAA75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sz="5000"/>
              <a:t>Utilité de la jetson nano pour le robot</a:t>
            </a:r>
          </a:p>
        </p:txBody>
      </p:sp>
      <p:pic>
        <p:nvPicPr>
          <p:cNvPr id="7" name="Graphic 6" descr="Traffic cone">
            <a:extLst>
              <a:ext uri="{FF2B5EF4-FFF2-40B4-BE49-F238E27FC236}">
                <a16:creationId xmlns:a16="http://schemas.microsoft.com/office/drawing/2014/main" id="{D276FC4A-E952-655C-038D-369033917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068" y="1924505"/>
            <a:ext cx="3354676" cy="335467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52B867-F512-83F2-2DFC-F033EDFC5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599" y="1690688"/>
            <a:ext cx="6865219" cy="47293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Usages principaux:</a:t>
            </a:r>
          </a:p>
          <a:p>
            <a:r>
              <a:rPr lang="fr-FR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Détection escaliers (pour s’y </a:t>
            </a:r>
            <a:r>
              <a:rPr lang="fr-FR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dirigier</a:t>
            </a:r>
            <a:r>
              <a:rPr lang="fr-FR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)</a:t>
            </a:r>
          </a:p>
          <a:p>
            <a:endParaRPr lang="fr-FR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endParaRPr lang="fr-FR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endParaRPr lang="fr-FR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endParaRPr lang="fr-FR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0" indent="0">
              <a:buNone/>
            </a:pPr>
            <a:endParaRPr lang="fr-FR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r>
              <a:rPr lang="fr-FR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Détection des checkpoints</a:t>
            </a:r>
          </a:p>
          <a:p>
            <a:endParaRPr lang="fr-FR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0" indent="0">
              <a:buNone/>
            </a:pPr>
            <a:r>
              <a:rPr lang="fr-FR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Autres usages potentiels:</a:t>
            </a:r>
          </a:p>
          <a:p>
            <a:r>
              <a:rPr lang="fr-FR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Détection obstacle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55DA95F-423A-8BF7-4430-7B6B14A2AC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384" y="2600325"/>
            <a:ext cx="5753100" cy="165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6026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E2D4D2B-C103-3F13-0E24-F1EA79C6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fr-FR" sz="37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Algorithme de Fonctionnement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4628CF9-317B-00CE-BCB5-30E2D621B3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66974" y="1825625"/>
            <a:ext cx="3606853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effectLst/>
                <a:latin typeface="Arial" panose="020B0604020202020204" pitchFamily="34" charset="0"/>
              </a:rPr>
              <a:t>Explication de l'algorithme principal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effectLst/>
                <a:latin typeface="Arial" panose="020B0604020202020204" pitchFamily="34" charset="0"/>
              </a:rPr>
              <a:t>Diagramme de flux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698024B-D134-1611-F66E-97457BE45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39" y="729557"/>
            <a:ext cx="6314487" cy="539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06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st Mile Deliveries - Stanley">
            <a:extLst>
              <a:ext uri="{FF2B5EF4-FFF2-40B4-BE49-F238E27FC236}">
                <a16:creationId xmlns:a16="http://schemas.microsoft.com/office/drawing/2014/main" id="{986869F5-6922-9C1A-C373-2B800BEF7F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124"/>
          <a:stretch/>
        </p:blipFill>
        <p:spPr bwMode="auto">
          <a:xfrm>
            <a:off x="6096000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229B61F6-561C-44B1-809D-51A2F295F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7959168-7CAE-376F-A26A-B6DC383B2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661" y="490663"/>
            <a:ext cx="3922463" cy="1325563"/>
          </a:xfrm>
        </p:spPr>
        <p:txBody>
          <a:bodyPr>
            <a:noAutofit/>
          </a:bodyPr>
          <a:lstStyle/>
          <a:p>
            <a:r>
              <a:rPr lang="fr-FR" sz="4000" dirty="0"/>
              <a:t>Applications et Utilisations</a:t>
            </a:r>
            <a:br>
              <a:rPr lang="fr-FR" sz="4000" dirty="0"/>
            </a:br>
            <a:endParaRPr lang="fr-FR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5C6975-E179-A3A7-C1EC-B5669DD35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661" y="2015999"/>
            <a:ext cx="4572877" cy="4351338"/>
          </a:xfrm>
        </p:spPr>
        <p:txBody>
          <a:bodyPr>
            <a:normAutofit/>
          </a:bodyPr>
          <a:lstStyle/>
          <a:p>
            <a:r>
              <a:rPr lang="fr-FR" dirty="0"/>
              <a:t>Domaines d'application du robot</a:t>
            </a:r>
          </a:p>
          <a:p>
            <a:r>
              <a:rPr lang="fr-FR" dirty="0"/>
              <a:t>Scénarios d'utilisation possibles</a:t>
            </a:r>
          </a:p>
          <a:p>
            <a:r>
              <a:rPr lang="fr-FR" dirty="0"/>
              <a:t>Bénéfices attendus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272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lèches pointant vers la lumière">
            <a:extLst>
              <a:ext uri="{FF2B5EF4-FFF2-40B4-BE49-F238E27FC236}">
                <a16:creationId xmlns:a16="http://schemas.microsoft.com/office/drawing/2014/main" id="{AB1D88DC-F01D-2A94-F5FE-B027A83C5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" r="40275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29B61F6-561C-44B1-809D-51A2F295F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9D037B-8AC6-4422-3E0C-94104D31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854676" cy="1325563"/>
          </a:xfrm>
        </p:spPr>
        <p:txBody>
          <a:bodyPr>
            <a:normAutofit/>
          </a:bodyPr>
          <a:lstStyle/>
          <a:p>
            <a:r>
              <a:rPr lang="fr-FR" sz="4200"/>
              <a:t>Conclusion et Perspectives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F773AA2-A676-CC59-8538-ACFA2DF476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9183" y="1835250"/>
            <a:ext cx="4572877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fr-FR" altLang="fr-FR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Ce qui a été fait: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fr-FR" altLang="fr-FR" sz="1200" dirty="0">
                <a:latin typeface="Arial" panose="020B0604020202020204" pitchFamily="34" charset="0"/>
              </a:rPr>
              <a:t>Détection checkpoint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fr-FR" altLang="fr-FR" sz="1200" dirty="0">
                <a:latin typeface="Arial" panose="020B0604020202020204" pitchFamily="34" charset="0"/>
              </a:rPr>
              <a:t>Escalade d’une marche</a:t>
            </a:r>
            <a:endParaRPr kumimoji="0" lang="fr-FR" altLang="fr-FR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fr-FR" altLang="fr-FR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Améliorations futures possibles: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fr-FR" altLang="fr-FR" sz="1200" dirty="0">
                <a:latin typeface="Arial" panose="020B0604020202020204" pitchFamily="34" charset="0"/>
              </a:rPr>
              <a:t>Changer moteurs DC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fr-FR" altLang="fr-FR" sz="1200" dirty="0">
                <a:latin typeface="Arial" panose="020B0604020202020204" pitchFamily="34" charset="0"/>
              </a:rPr>
              <a:t>Ajout d’une balance</a:t>
            </a:r>
            <a:endParaRPr kumimoji="0" lang="fr-FR" altLang="fr-FR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fr-FR" altLang="fr-FR" sz="1200" dirty="0">
                <a:latin typeface="Arial" panose="020B0604020202020204" pitchFamily="34" charset="0"/>
              </a:rPr>
              <a:t>Améliorer stabilité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fr-FR" altLang="fr-FR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Perspectives pour les prochains développements: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fr-FR" altLang="fr-FR" sz="1200" dirty="0">
                <a:latin typeface="Arial" panose="020B0604020202020204" pitchFamily="34" charset="0"/>
              </a:rPr>
              <a:t>Symétriser la structure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Adaptabililté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aux différents escaliers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fr-FR" altLang="fr-FR" sz="1200" dirty="0">
                <a:latin typeface="Arial" panose="020B0604020202020204" pitchFamily="34" charset="0"/>
              </a:rPr>
              <a:t>Agrandir le robot</a:t>
            </a:r>
            <a:endParaRPr kumimoji="0" lang="fr-FR" altLang="fr-FR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fr-FR" altLang="fr-FR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fr-FR" altLang="fr-FR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7E0F26B-E649-6365-C851-7CAF02952D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965" y="4912087"/>
            <a:ext cx="2455424" cy="1580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Balance - Icônes expédition et livraison gratuites">
            <a:extLst>
              <a:ext uri="{FF2B5EF4-FFF2-40B4-BE49-F238E27FC236}">
                <a16:creationId xmlns:a16="http://schemas.microsoft.com/office/drawing/2014/main" id="{644EEB4C-193B-E892-439A-A2CB59B56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506" y="1897276"/>
            <a:ext cx="2113643" cy="21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862067"/>
      </p:ext>
    </p:extLst>
  </p:cSld>
  <p:clrMapOvr>
    <a:masterClrMapping/>
  </p:clrMapOvr>
</p:sld>
</file>

<file path=ppt/theme/theme1.xml><?xml version="1.0" encoding="utf-8"?>
<a:theme xmlns:a="http://schemas.openxmlformats.org/drawingml/2006/main" name="Profondeur">
  <a:themeElements>
    <a:clrScheme name="Profondeur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ondeur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ondeu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F190734-2EC5-46B6-BA84-C4660F4D4AB9}">
  <we:reference id="wa200005669" version="2.0.0.0" store="fr-FR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Profondeur</Template>
  <TotalTime>0</TotalTime>
  <Words>226</Words>
  <Application>Microsoft Office PowerPoint</Application>
  <PresentationFormat>Grand écran</PresentationFormat>
  <Paragraphs>82</Paragraphs>
  <Slides>10</Slides>
  <Notes>0</Notes>
  <HiddenSlides>0</HiddenSlides>
  <MMClips>5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3" baseType="lpstr">
      <vt:lpstr>Arial</vt:lpstr>
      <vt:lpstr>Corbel</vt:lpstr>
      <vt:lpstr>Profondeur</vt:lpstr>
      <vt:lpstr>ESCALITECH présentation</vt:lpstr>
      <vt:lpstr>Objectifs principaux </vt:lpstr>
      <vt:lpstr>Fonctionnement de l’ascension</vt:lpstr>
      <vt:lpstr>Vue d'Ensemble du Projet</vt:lpstr>
      <vt:lpstr>Matériel Utilisé</vt:lpstr>
      <vt:lpstr>Utilité de la jetson nano pour le robot</vt:lpstr>
      <vt:lpstr>Algorithme de Fonctionnement</vt:lpstr>
      <vt:lpstr>Applications et Utilisations </vt:lpstr>
      <vt:lpstr>Conclusion et Perspectives</vt:lpstr>
      <vt:lpstr>Démonstration &amp;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ESCALITECH présentation</dc:title>
  <dc:creator>Remi Guzzi</dc:creator>
  <cp:lastModifiedBy>Remi Guzzi</cp:lastModifiedBy>
  <cp:revision>1</cp:revision>
  <dcterms:created xsi:type="dcterms:W3CDTF">2024-05-18T14:16:53Z</dcterms:created>
  <dcterms:modified xsi:type="dcterms:W3CDTF">2024-05-27T21:35:32Z</dcterms:modified>
</cp:coreProperties>
</file>